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0" r:id="rId4"/>
    <p:sldId id="272" r:id="rId5"/>
    <p:sldId id="271" r:id="rId6"/>
    <p:sldId id="273" r:id="rId7"/>
    <p:sldId id="274" r:id="rId8"/>
    <p:sldId id="278" r:id="rId9"/>
    <p:sldId id="277" r:id="rId10"/>
    <p:sldId id="275" r:id="rId11"/>
    <p:sldId id="279" r:id="rId12"/>
    <p:sldId id="265" r:id="rId13"/>
    <p:sldId id="280" r:id="rId14"/>
    <p:sldId id="266" r:id="rId15"/>
    <p:sldId id="267" r:id="rId16"/>
    <p:sldId id="268" r:id="rId17"/>
    <p:sldId id="269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8027"/>
  </p:normalViewPr>
  <p:slideViewPr>
    <p:cSldViewPr snapToGrid="0" snapToObjects="1">
      <p:cViewPr>
        <p:scale>
          <a:sx n="100" d="100"/>
          <a:sy n="100" d="100"/>
        </p:scale>
        <p:origin x="336" y="-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AB6904-0437-419D-8E27-2C3181E578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45EE761-F2FE-4D81-A500-37050BDA10E7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Data Collection &amp; Preprocessing</a:t>
          </a:r>
          <a:endParaRPr lang="en-US"/>
        </a:p>
      </dgm:t>
    </dgm:pt>
    <dgm:pt modelId="{AD11A64D-508D-492A-BF93-4DD5AB261EAA}" type="parTrans" cxnId="{24BD9CEF-6679-4556-916E-6A474A0EEF6F}">
      <dgm:prSet/>
      <dgm:spPr/>
      <dgm:t>
        <a:bodyPr/>
        <a:lstStyle/>
        <a:p>
          <a:endParaRPr lang="en-US"/>
        </a:p>
      </dgm:t>
    </dgm:pt>
    <dgm:pt modelId="{3CAAE0DA-117E-4A3E-A8EC-9634F0A8A4E6}" type="sibTrans" cxnId="{24BD9CEF-6679-4556-916E-6A474A0EEF6F}">
      <dgm:prSet/>
      <dgm:spPr/>
      <dgm:t>
        <a:bodyPr/>
        <a:lstStyle/>
        <a:p>
          <a:endParaRPr lang="en-US"/>
        </a:p>
      </dgm:t>
    </dgm:pt>
    <dgm:pt modelId="{D1A8118D-54D0-4D7A-BB37-9D81E92A623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Gather and clean the data for indexing.</a:t>
          </a:r>
          <a:endParaRPr lang="en-US"/>
        </a:p>
      </dgm:t>
    </dgm:pt>
    <dgm:pt modelId="{A6437D89-7C4F-455B-ADD4-C6BFB2BB3048}" type="parTrans" cxnId="{F0FD4834-FDDF-4319-AB17-9E8844E75310}">
      <dgm:prSet/>
      <dgm:spPr/>
      <dgm:t>
        <a:bodyPr/>
        <a:lstStyle/>
        <a:p>
          <a:endParaRPr lang="en-US"/>
        </a:p>
      </dgm:t>
    </dgm:pt>
    <dgm:pt modelId="{1AC0C152-7CB6-4D48-8B51-3E58C365994A}" type="sibTrans" cxnId="{F0FD4834-FDDF-4319-AB17-9E8844E75310}">
      <dgm:prSet/>
      <dgm:spPr/>
      <dgm:t>
        <a:bodyPr/>
        <a:lstStyle/>
        <a:p>
          <a:endParaRPr lang="en-US"/>
        </a:p>
      </dgm:t>
    </dgm:pt>
    <dgm:pt modelId="{3EF84CEB-DD58-41C4-856B-E5E0B81B1BDF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Tokenization</a:t>
          </a:r>
          <a:endParaRPr lang="en-US"/>
        </a:p>
      </dgm:t>
    </dgm:pt>
    <dgm:pt modelId="{138A8E29-6121-4A8F-8887-7C27410F537B}" type="parTrans" cxnId="{0AB8A27E-A2A5-4CF2-ACE8-254A264641F5}">
      <dgm:prSet/>
      <dgm:spPr/>
      <dgm:t>
        <a:bodyPr/>
        <a:lstStyle/>
        <a:p>
          <a:endParaRPr lang="en-US"/>
        </a:p>
      </dgm:t>
    </dgm:pt>
    <dgm:pt modelId="{18A7D1E0-A89C-4177-AFAF-76108CF9CA41}" type="sibTrans" cxnId="{0AB8A27E-A2A5-4CF2-ACE8-254A264641F5}">
      <dgm:prSet/>
      <dgm:spPr/>
      <dgm:t>
        <a:bodyPr/>
        <a:lstStyle/>
        <a:p>
          <a:endParaRPr lang="en-US"/>
        </a:p>
      </dgm:t>
    </dgm:pt>
    <dgm:pt modelId="{EBE22B13-339F-44E2-A8FC-D249A31AB0A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Break down text into tokens (words/subwords).</a:t>
          </a:r>
          <a:endParaRPr lang="en-US"/>
        </a:p>
      </dgm:t>
    </dgm:pt>
    <dgm:pt modelId="{654F0423-495C-455D-A314-39E519FEC5AA}" type="parTrans" cxnId="{627075F7-93CD-4C76-A33E-D906EBB526E0}">
      <dgm:prSet/>
      <dgm:spPr/>
      <dgm:t>
        <a:bodyPr/>
        <a:lstStyle/>
        <a:p>
          <a:endParaRPr lang="en-US"/>
        </a:p>
      </dgm:t>
    </dgm:pt>
    <dgm:pt modelId="{48E86D9E-48EB-46A7-92A4-B4ABE882B139}" type="sibTrans" cxnId="{627075F7-93CD-4C76-A33E-D906EBB526E0}">
      <dgm:prSet/>
      <dgm:spPr/>
      <dgm:t>
        <a:bodyPr/>
        <a:lstStyle/>
        <a:p>
          <a:endParaRPr lang="en-US"/>
        </a:p>
      </dgm:t>
    </dgm:pt>
    <dgm:pt modelId="{83A54B81-11F5-4159-A6DF-0690BEBA525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Text Representation</a:t>
          </a:r>
          <a:endParaRPr lang="en-US"/>
        </a:p>
      </dgm:t>
    </dgm:pt>
    <dgm:pt modelId="{47AE4FCA-D5BF-4E3E-9DD6-9379A17C7EAD}" type="parTrans" cxnId="{02194FC6-F85E-4EFC-B73F-27189929DBDD}">
      <dgm:prSet/>
      <dgm:spPr/>
      <dgm:t>
        <a:bodyPr/>
        <a:lstStyle/>
        <a:p>
          <a:endParaRPr lang="en-US"/>
        </a:p>
      </dgm:t>
    </dgm:pt>
    <dgm:pt modelId="{AC40317B-0365-4E4C-8F8A-E3C3ED7F0FD3}" type="sibTrans" cxnId="{02194FC6-F85E-4EFC-B73F-27189929DBDD}">
      <dgm:prSet/>
      <dgm:spPr/>
      <dgm:t>
        <a:bodyPr/>
        <a:lstStyle/>
        <a:p>
          <a:endParaRPr lang="en-US"/>
        </a:p>
      </dgm:t>
    </dgm:pt>
    <dgm:pt modelId="{7A6E138B-C8B0-41E5-8400-8256A682A39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Convert tokens into vectors using methods like embeddings.</a:t>
          </a:r>
          <a:endParaRPr lang="en-US"/>
        </a:p>
      </dgm:t>
    </dgm:pt>
    <dgm:pt modelId="{CE59CEB0-AECD-4FB6-B8E7-6D9CE3002B66}" type="parTrans" cxnId="{9BD9DE11-4D2F-4DAC-B7BB-4C2E7258D4E9}">
      <dgm:prSet/>
      <dgm:spPr/>
      <dgm:t>
        <a:bodyPr/>
        <a:lstStyle/>
        <a:p>
          <a:endParaRPr lang="en-US"/>
        </a:p>
      </dgm:t>
    </dgm:pt>
    <dgm:pt modelId="{0C714D50-B256-4FFA-9B8E-A3D3A4AC784C}" type="sibTrans" cxnId="{9BD9DE11-4D2F-4DAC-B7BB-4C2E7258D4E9}">
      <dgm:prSet/>
      <dgm:spPr/>
      <dgm:t>
        <a:bodyPr/>
        <a:lstStyle/>
        <a:p>
          <a:endParaRPr lang="en-US"/>
        </a:p>
      </dgm:t>
    </dgm:pt>
    <dgm:pt modelId="{083DF2FC-7D64-4C79-9207-0CAB1BA2DB6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Inverted Index Creation</a:t>
          </a:r>
          <a:endParaRPr lang="en-US"/>
        </a:p>
      </dgm:t>
    </dgm:pt>
    <dgm:pt modelId="{308CAAFF-4152-43BE-B471-496957F0EFB5}" type="parTrans" cxnId="{85341D6C-6C49-47B0-BE41-14FA4FD16AAA}">
      <dgm:prSet/>
      <dgm:spPr/>
      <dgm:t>
        <a:bodyPr/>
        <a:lstStyle/>
        <a:p>
          <a:endParaRPr lang="en-US"/>
        </a:p>
      </dgm:t>
    </dgm:pt>
    <dgm:pt modelId="{82D6E75C-3372-4E89-BA10-C3E84B86D43A}" type="sibTrans" cxnId="{85341D6C-6C49-47B0-BE41-14FA4FD16AAA}">
      <dgm:prSet/>
      <dgm:spPr/>
      <dgm:t>
        <a:bodyPr/>
        <a:lstStyle/>
        <a:p>
          <a:endParaRPr lang="en-US"/>
        </a:p>
      </dgm:t>
    </dgm:pt>
    <dgm:pt modelId="{6421C074-2360-48C2-9D20-AC38AD1EF170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Build an index mapping tokens to document locations.</a:t>
          </a:r>
          <a:endParaRPr lang="en-US"/>
        </a:p>
      </dgm:t>
    </dgm:pt>
    <dgm:pt modelId="{9E764F2E-625C-4BE3-9874-E18FAC457A80}" type="parTrans" cxnId="{E15D72AA-AF16-46D2-9A06-E42E4D701303}">
      <dgm:prSet/>
      <dgm:spPr/>
      <dgm:t>
        <a:bodyPr/>
        <a:lstStyle/>
        <a:p>
          <a:endParaRPr lang="en-US"/>
        </a:p>
      </dgm:t>
    </dgm:pt>
    <dgm:pt modelId="{64E22C12-BC8F-4CC3-B2B5-231A28A34BAD}" type="sibTrans" cxnId="{E15D72AA-AF16-46D2-9A06-E42E4D701303}">
      <dgm:prSet/>
      <dgm:spPr/>
      <dgm:t>
        <a:bodyPr/>
        <a:lstStyle/>
        <a:p>
          <a:endParaRPr lang="en-US"/>
        </a:p>
      </dgm:t>
    </dgm:pt>
    <dgm:pt modelId="{568B78E0-3C1B-4B2E-8D85-B0B685994485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Index Optimization</a:t>
          </a:r>
          <a:endParaRPr lang="en-US"/>
        </a:p>
      </dgm:t>
    </dgm:pt>
    <dgm:pt modelId="{5305145D-561D-4B47-AC68-EA0A2F2D3630}" type="parTrans" cxnId="{748259E9-47D9-4BCA-AE7B-EC9A3E06A0C0}">
      <dgm:prSet/>
      <dgm:spPr/>
      <dgm:t>
        <a:bodyPr/>
        <a:lstStyle/>
        <a:p>
          <a:endParaRPr lang="en-US"/>
        </a:p>
      </dgm:t>
    </dgm:pt>
    <dgm:pt modelId="{20A0D44A-67EB-4D47-BCEA-79D47EB3B856}" type="sibTrans" cxnId="{748259E9-47D9-4BCA-AE7B-EC9A3E06A0C0}">
      <dgm:prSet/>
      <dgm:spPr/>
      <dgm:t>
        <a:bodyPr/>
        <a:lstStyle/>
        <a:p>
          <a:endParaRPr lang="en-US"/>
        </a:p>
      </dgm:t>
    </dgm:pt>
    <dgm:pt modelId="{85C366F1-23F9-4DBF-8498-79B4973DBCDF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Compress and prune the index for efficiency.</a:t>
          </a:r>
          <a:endParaRPr lang="en-US"/>
        </a:p>
      </dgm:t>
    </dgm:pt>
    <dgm:pt modelId="{E6B8D675-D919-4A2D-8045-837AD2F48843}" type="parTrans" cxnId="{C8D4599B-34E8-4537-8D91-4A02FE833E3F}">
      <dgm:prSet/>
      <dgm:spPr/>
      <dgm:t>
        <a:bodyPr/>
        <a:lstStyle/>
        <a:p>
          <a:endParaRPr lang="en-US"/>
        </a:p>
      </dgm:t>
    </dgm:pt>
    <dgm:pt modelId="{7ED3CA74-94D2-4578-9185-60B5704FE3B6}" type="sibTrans" cxnId="{C8D4599B-34E8-4537-8D91-4A02FE833E3F}">
      <dgm:prSet/>
      <dgm:spPr/>
      <dgm:t>
        <a:bodyPr/>
        <a:lstStyle/>
        <a:p>
          <a:endParaRPr lang="en-US"/>
        </a:p>
      </dgm:t>
    </dgm:pt>
    <dgm:pt modelId="{390710FC-0427-44FD-80B7-00666B967F6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Integration</a:t>
          </a:r>
          <a:endParaRPr lang="en-US"/>
        </a:p>
      </dgm:t>
    </dgm:pt>
    <dgm:pt modelId="{EF8E1DA8-0BDC-4315-84E3-99653B6F08BE}" type="parTrans" cxnId="{1A92D192-1F8A-4C4C-83CA-467F29B9B08C}">
      <dgm:prSet/>
      <dgm:spPr/>
      <dgm:t>
        <a:bodyPr/>
        <a:lstStyle/>
        <a:p>
          <a:endParaRPr lang="en-US"/>
        </a:p>
      </dgm:t>
    </dgm:pt>
    <dgm:pt modelId="{C186A4EA-0275-4F56-83FF-F90ABF637FE5}" type="sibTrans" cxnId="{1A92D192-1F8A-4C4C-83CA-467F29B9B08C}">
      <dgm:prSet/>
      <dgm:spPr/>
      <dgm:t>
        <a:bodyPr/>
        <a:lstStyle/>
        <a:p>
          <a:endParaRPr lang="en-US"/>
        </a:p>
      </dgm:t>
    </dgm:pt>
    <dgm:pt modelId="{A4817316-5B70-4063-817F-3FD205C0CC68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Connect the index to a search engine and set up ranking.</a:t>
          </a:r>
          <a:endParaRPr lang="en-US"/>
        </a:p>
      </dgm:t>
    </dgm:pt>
    <dgm:pt modelId="{09DFD185-E711-4F67-A40A-14435141C962}" type="parTrans" cxnId="{1752D3FD-467D-4211-BB37-4F08AE4E209C}">
      <dgm:prSet/>
      <dgm:spPr/>
      <dgm:t>
        <a:bodyPr/>
        <a:lstStyle/>
        <a:p>
          <a:endParaRPr lang="en-US"/>
        </a:p>
      </dgm:t>
    </dgm:pt>
    <dgm:pt modelId="{398FCA41-81D8-4325-BA3D-24571BEC6D5B}" type="sibTrans" cxnId="{1752D3FD-467D-4211-BB37-4F08AE4E209C}">
      <dgm:prSet/>
      <dgm:spPr/>
      <dgm:t>
        <a:bodyPr/>
        <a:lstStyle/>
        <a:p>
          <a:endParaRPr lang="en-US"/>
        </a:p>
      </dgm:t>
    </dgm:pt>
    <dgm:pt modelId="{73C5AFD9-BC2A-4D8F-A1F1-F23E67127B25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Store</a:t>
          </a:r>
          <a:endParaRPr lang="en-US"/>
        </a:p>
      </dgm:t>
    </dgm:pt>
    <dgm:pt modelId="{1106A59E-B9FD-44B1-8451-3D54E119105D}" type="parTrans" cxnId="{616541A4-1096-4A13-9E0C-15E0AA793FDF}">
      <dgm:prSet/>
      <dgm:spPr/>
      <dgm:t>
        <a:bodyPr/>
        <a:lstStyle/>
        <a:p>
          <a:endParaRPr lang="en-US"/>
        </a:p>
      </dgm:t>
    </dgm:pt>
    <dgm:pt modelId="{B8F5FC05-0E81-4020-890D-6D79C679EDF6}" type="sibTrans" cxnId="{616541A4-1096-4A13-9E0C-15E0AA793FDF}">
      <dgm:prSet/>
      <dgm:spPr/>
      <dgm:t>
        <a:bodyPr/>
        <a:lstStyle/>
        <a:p>
          <a:endParaRPr lang="en-US"/>
        </a:p>
      </dgm:t>
    </dgm:pt>
    <dgm:pt modelId="{88637B7E-0DC7-432F-9278-F884B749FB6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Test and validate the index for accuracy and performance.</a:t>
          </a:r>
          <a:endParaRPr lang="en-US"/>
        </a:p>
      </dgm:t>
    </dgm:pt>
    <dgm:pt modelId="{9B99A22D-C507-441B-866D-DED493EE52E6}" type="parTrans" cxnId="{9E026D04-0E83-4746-86FE-EC3C2CDEA779}">
      <dgm:prSet/>
      <dgm:spPr/>
      <dgm:t>
        <a:bodyPr/>
        <a:lstStyle/>
        <a:p>
          <a:endParaRPr lang="en-US"/>
        </a:p>
      </dgm:t>
    </dgm:pt>
    <dgm:pt modelId="{906C899C-2391-4010-A98E-D77B6FD6A203}" type="sibTrans" cxnId="{9E026D04-0E83-4746-86FE-EC3C2CDEA779}">
      <dgm:prSet/>
      <dgm:spPr/>
      <dgm:t>
        <a:bodyPr/>
        <a:lstStyle/>
        <a:p>
          <a:endParaRPr lang="en-US"/>
        </a:p>
      </dgm:t>
    </dgm:pt>
    <dgm:pt modelId="{7314D6CF-4BE1-4D7C-89E6-4519647868A2}" type="pres">
      <dgm:prSet presAssocID="{D1AB6904-0437-419D-8E27-2C3181E57833}" presName="root" presStyleCnt="0">
        <dgm:presLayoutVars>
          <dgm:dir/>
          <dgm:resizeHandles val="exact"/>
        </dgm:presLayoutVars>
      </dgm:prSet>
      <dgm:spPr/>
    </dgm:pt>
    <dgm:pt modelId="{F6C2FCC0-A403-4283-B162-C2AB748452AC}" type="pres">
      <dgm:prSet presAssocID="{445EE761-F2FE-4D81-A500-37050BDA10E7}" presName="compNode" presStyleCnt="0"/>
      <dgm:spPr/>
    </dgm:pt>
    <dgm:pt modelId="{370CD038-EC47-46BC-B11C-15763C494495}" type="pres">
      <dgm:prSet presAssocID="{445EE761-F2FE-4D81-A500-37050BDA10E7}" presName="bgRect" presStyleLbl="bgShp" presStyleIdx="0" presStyleCnt="7"/>
      <dgm:spPr/>
    </dgm:pt>
    <dgm:pt modelId="{35597876-749C-4651-8D91-178F333FCE42}" type="pres">
      <dgm:prSet presAssocID="{445EE761-F2FE-4D81-A500-37050BDA10E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7846003-B725-4E80-BD0D-8DA4898A2345}" type="pres">
      <dgm:prSet presAssocID="{445EE761-F2FE-4D81-A500-37050BDA10E7}" presName="spaceRect" presStyleCnt="0"/>
      <dgm:spPr/>
    </dgm:pt>
    <dgm:pt modelId="{4D90A218-B822-4E3E-8BB3-DF5DA929D450}" type="pres">
      <dgm:prSet presAssocID="{445EE761-F2FE-4D81-A500-37050BDA10E7}" presName="parTx" presStyleLbl="revTx" presStyleIdx="0" presStyleCnt="14">
        <dgm:presLayoutVars>
          <dgm:chMax val="0"/>
          <dgm:chPref val="0"/>
        </dgm:presLayoutVars>
      </dgm:prSet>
      <dgm:spPr/>
    </dgm:pt>
    <dgm:pt modelId="{642DACDA-D65B-4B76-9BC1-7CF316070801}" type="pres">
      <dgm:prSet presAssocID="{445EE761-F2FE-4D81-A500-37050BDA10E7}" presName="desTx" presStyleLbl="revTx" presStyleIdx="1" presStyleCnt="14">
        <dgm:presLayoutVars/>
      </dgm:prSet>
      <dgm:spPr/>
    </dgm:pt>
    <dgm:pt modelId="{72F6DC95-3EB8-4B6D-B0F8-80E03362838A}" type="pres">
      <dgm:prSet presAssocID="{3CAAE0DA-117E-4A3E-A8EC-9634F0A8A4E6}" presName="sibTrans" presStyleCnt="0"/>
      <dgm:spPr/>
    </dgm:pt>
    <dgm:pt modelId="{A6C67331-71E4-4460-8C7A-F1D3D7799A1D}" type="pres">
      <dgm:prSet presAssocID="{3EF84CEB-DD58-41C4-856B-E5E0B81B1BDF}" presName="compNode" presStyleCnt="0"/>
      <dgm:spPr/>
    </dgm:pt>
    <dgm:pt modelId="{8DD774A6-E220-4874-A2AC-93922BAF7AA7}" type="pres">
      <dgm:prSet presAssocID="{3EF84CEB-DD58-41C4-856B-E5E0B81B1BDF}" presName="bgRect" presStyleLbl="bgShp" presStyleIdx="1" presStyleCnt="7"/>
      <dgm:spPr/>
    </dgm:pt>
    <dgm:pt modelId="{28DD1897-F268-4866-BEC8-2BA09071C458}" type="pres">
      <dgm:prSet presAssocID="{3EF84CEB-DD58-41C4-856B-E5E0B81B1BD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D19913AA-EE89-4332-AF12-90BBAB2D6736}" type="pres">
      <dgm:prSet presAssocID="{3EF84CEB-DD58-41C4-856B-E5E0B81B1BDF}" presName="spaceRect" presStyleCnt="0"/>
      <dgm:spPr/>
    </dgm:pt>
    <dgm:pt modelId="{CCC621ED-C457-435A-94AE-002B1B689FD4}" type="pres">
      <dgm:prSet presAssocID="{3EF84CEB-DD58-41C4-856B-E5E0B81B1BDF}" presName="parTx" presStyleLbl="revTx" presStyleIdx="2" presStyleCnt="14">
        <dgm:presLayoutVars>
          <dgm:chMax val="0"/>
          <dgm:chPref val="0"/>
        </dgm:presLayoutVars>
      </dgm:prSet>
      <dgm:spPr/>
    </dgm:pt>
    <dgm:pt modelId="{8F0EE33D-031E-4227-8B17-8196275D59D0}" type="pres">
      <dgm:prSet presAssocID="{3EF84CEB-DD58-41C4-856B-E5E0B81B1BDF}" presName="desTx" presStyleLbl="revTx" presStyleIdx="3" presStyleCnt="14">
        <dgm:presLayoutVars/>
      </dgm:prSet>
      <dgm:spPr/>
    </dgm:pt>
    <dgm:pt modelId="{A88B66C4-A95B-4254-B4A8-2D6E7B23C59F}" type="pres">
      <dgm:prSet presAssocID="{18A7D1E0-A89C-4177-AFAF-76108CF9CA41}" presName="sibTrans" presStyleCnt="0"/>
      <dgm:spPr/>
    </dgm:pt>
    <dgm:pt modelId="{01B894A1-9175-43AE-A6D7-6AFD51106684}" type="pres">
      <dgm:prSet presAssocID="{83A54B81-11F5-4159-A6DF-0690BEBA5259}" presName="compNode" presStyleCnt="0"/>
      <dgm:spPr/>
    </dgm:pt>
    <dgm:pt modelId="{B49078FC-61A2-4EDD-AD13-F94D07E66A09}" type="pres">
      <dgm:prSet presAssocID="{83A54B81-11F5-4159-A6DF-0690BEBA5259}" presName="bgRect" presStyleLbl="bgShp" presStyleIdx="2" presStyleCnt="7"/>
      <dgm:spPr/>
    </dgm:pt>
    <dgm:pt modelId="{69AE6C23-1264-467C-B443-31D3E45415A9}" type="pres">
      <dgm:prSet presAssocID="{83A54B81-11F5-4159-A6DF-0690BEBA525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0F81843F-9CD2-4B2A-8653-DA54B4CCFAD3}" type="pres">
      <dgm:prSet presAssocID="{83A54B81-11F5-4159-A6DF-0690BEBA5259}" presName="spaceRect" presStyleCnt="0"/>
      <dgm:spPr/>
    </dgm:pt>
    <dgm:pt modelId="{C7CEC500-E341-495D-BC75-DF825CA2E7B2}" type="pres">
      <dgm:prSet presAssocID="{83A54B81-11F5-4159-A6DF-0690BEBA5259}" presName="parTx" presStyleLbl="revTx" presStyleIdx="4" presStyleCnt="14">
        <dgm:presLayoutVars>
          <dgm:chMax val="0"/>
          <dgm:chPref val="0"/>
        </dgm:presLayoutVars>
      </dgm:prSet>
      <dgm:spPr/>
    </dgm:pt>
    <dgm:pt modelId="{DA34D1DB-7263-4012-83EF-7A8603382CA0}" type="pres">
      <dgm:prSet presAssocID="{83A54B81-11F5-4159-A6DF-0690BEBA5259}" presName="desTx" presStyleLbl="revTx" presStyleIdx="5" presStyleCnt="14">
        <dgm:presLayoutVars/>
      </dgm:prSet>
      <dgm:spPr/>
    </dgm:pt>
    <dgm:pt modelId="{26AD6194-D880-4F66-8873-EEE14BE06B7C}" type="pres">
      <dgm:prSet presAssocID="{AC40317B-0365-4E4C-8F8A-E3C3ED7F0FD3}" presName="sibTrans" presStyleCnt="0"/>
      <dgm:spPr/>
    </dgm:pt>
    <dgm:pt modelId="{6B5BC72A-3870-4CC3-809E-9D213E50339D}" type="pres">
      <dgm:prSet presAssocID="{083DF2FC-7D64-4C79-9207-0CAB1BA2DB69}" presName="compNode" presStyleCnt="0"/>
      <dgm:spPr/>
    </dgm:pt>
    <dgm:pt modelId="{62C68CE6-A253-4A8D-B763-B7B5888DCD83}" type="pres">
      <dgm:prSet presAssocID="{083DF2FC-7D64-4C79-9207-0CAB1BA2DB69}" presName="bgRect" presStyleLbl="bgShp" presStyleIdx="3" presStyleCnt="7"/>
      <dgm:spPr/>
    </dgm:pt>
    <dgm:pt modelId="{5FC1379D-4D37-41B6-8134-BDAB27B6CC01}" type="pres">
      <dgm:prSet presAssocID="{083DF2FC-7D64-4C79-9207-0CAB1BA2DB6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CC59D19-9464-40CC-8DDF-C3B3932C3E1D}" type="pres">
      <dgm:prSet presAssocID="{083DF2FC-7D64-4C79-9207-0CAB1BA2DB69}" presName="spaceRect" presStyleCnt="0"/>
      <dgm:spPr/>
    </dgm:pt>
    <dgm:pt modelId="{44B4AA35-A8BA-4207-9794-52CB207A159A}" type="pres">
      <dgm:prSet presAssocID="{083DF2FC-7D64-4C79-9207-0CAB1BA2DB69}" presName="parTx" presStyleLbl="revTx" presStyleIdx="6" presStyleCnt="14">
        <dgm:presLayoutVars>
          <dgm:chMax val="0"/>
          <dgm:chPref val="0"/>
        </dgm:presLayoutVars>
      </dgm:prSet>
      <dgm:spPr/>
    </dgm:pt>
    <dgm:pt modelId="{018F965B-40BA-4E41-8A0E-C5BAF426E20E}" type="pres">
      <dgm:prSet presAssocID="{083DF2FC-7D64-4C79-9207-0CAB1BA2DB69}" presName="desTx" presStyleLbl="revTx" presStyleIdx="7" presStyleCnt="14">
        <dgm:presLayoutVars/>
      </dgm:prSet>
      <dgm:spPr/>
    </dgm:pt>
    <dgm:pt modelId="{E0519C98-5DE2-4A39-BA9F-CEAB0A7F6AA3}" type="pres">
      <dgm:prSet presAssocID="{82D6E75C-3372-4E89-BA10-C3E84B86D43A}" presName="sibTrans" presStyleCnt="0"/>
      <dgm:spPr/>
    </dgm:pt>
    <dgm:pt modelId="{34FDA270-624C-430F-8758-09B7D79ACA16}" type="pres">
      <dgm:prSet presAssocID="{568B78E0-3C1B-4B2E-8D85-B0B685994485}" presName="compNode" presStyleCnt="0"/>
      <dgm:spPr/>
    </dgm:pt>
    <dgm:pt modelId="{EBCA810C-41DA-432B-A74A-2F95C2CB3AD0}" type="pres">
      <dgm:prSet presAssocID="{568B78E0-3C1B-4B2E-8D85-B0B685994485}" presName="bgRect" presStyleLbl="bgShp" presStyleIdx="4" presStyleCnt="7"/>
      <dgm:spPr/>
    </dgm:pt>
    <dgm:pt modelId="{B0563EFE-EF4D-44A4-9A93-10582094BA0D}" type="pres">
      <dgm:prSet presAssocID="{568B78E0-3C1B-4B2E-8D85-B0B68599448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E3ED9F6-131F-453D-AF3D-E6AB90417401}" type="pres">
      <dgm:prSet presAssocID="{568B78E0-3C1B-4B2E-8D85-B0B685994485}" presName="spaceRect" presStyleCnt="0"/>
      <dgm:spPr/>
    </dgm:pt>
    <dgm:pt modelId="{43E24CCE-3804-43F5-81EF-3DD87FD89829}" type="pres">
      <dgm:prSet presAssocID="{568B78E0-3C1B-4B2E-8D85-B0B685994485}" presName="parTx" presStyleLbl="revTx" presStyleIdx="8" presStyleCnt="14">
        <dgm:presLayoutVars>
          <dgm:chMax val="0"/>
          <dgm:chPref val="0"/>
        </dgm:presLayoutVars>
      </dgm:prSet>
      <dgm:spPr/>
    </dgm:pt>
    <dgm:pt modelId="{ECF2BD9C-134A-41A8-BB51-C93CD2854B5A}" type="pres">
      <dgm:prSet presAssocID="{568B78E0-3C1B-4B2E-8D85-B0B685994485}" presName="desTx" presStyleLbl="revTx" presStyleIdx="9" presStyleCnt="14">
        <dgm:presLayoutVars/>
      </dgm:prSet>
      <dgm:spPr/>
    </dgm:pt>
    <dgm:pt modelId="{C4D4F42D-18F9-4707-9726-ADAFD6876810}" type="pres">
      <dgm:prSet presAssocID="{20A0D44A-67EB-4D47-BCEA-79D47EB3B856}" presName="sibTrans" presStyleCnt="0"/>
      <dgm:spPr/>
    </dgm:pt>
    <dgm:pt modelId="{49E9C529-0E9F-4B21-9C60-66B5853451C4}" type="pres">
      <dgm:prSet presAssocID="{390710FC-0427-44FD-80B7-00666B967F6E}" presName="compNode" presStyleCnt="0"/>
      <dgm:spPr/>
    </dgm:pt>
    <dgm:pt modelId="{CAB19989-8C28-4E34-B156-13379B07FFAD}" type="pres">
      <dgm:prSet presAssocID="{390710FC-0427-44FD-80B7-00666B967F6E}" presName="bgRect" presStyleLbl="bgShp" presStyleIdx="5" presStyleCnt="7"/>
      <dgm:spPr/>
    </dgm:pt>
    <dgm:pt modelId="{F11A6F34-7400-49D5-BEFB-A1835669B5EF}" type="pres">
      <dgm:prSet presAssocID="{390710FC-0427-44FD-80B7-00666B967F6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0FB76F7-B377-4B63-8EA9-BD15D986C023}" type="pres">
      <dgm:prSet presAssocID="{390710FC-0427-44FD-80B7-00666B967F6E}" presName="spaceRect" presStyleCnt="0"/>
      <dgm:spPr/>
    </dgm:pt>
    <dgm:pt modelId="{AE108C8E-F65C-49C7-B5DD-9DDA586893D0}" type="pres">
      <dgm:prSet presAssocID="{390710FC-0427-44FD-80B7-00666B967F6E}" presName="parTx" presStyleLbl="revTx" presStyleIdx="10" presStyleCnt="14">
        <dgm:presLayoutVars>
          <dgm:chMax val="0"/>
          <dgm:chPref val="0"/>
        </dgm:presLayoutVars>
      </dgm:prSet>
      <dgm:spPr/>
    </dgm:pt>
    <dgm:pt modelId="{F6764F4D-369D-4AA0-9137-F855DDCBB547}" type="pres">
      <dgm:prSet presAssocID="{390710FC-0427-44FD-80B7-00666B967F6E}" presName="desTx" presStyleLbl="revTx" presStyleIdx="11" presStyleCnt="14">
        <dgm:presLayoutVars/>
      </dgm:prSet>
      <dgm:spPr/>
    </dgm:pt>
    <dgm:pt modelId="{69FD3D01-878D-4C61-8A58-EE2026DA83ED}" type="pres">
      <dgm:prSet presAssocID="{C186A4EA-0275-4F56-83FF-F90ABF637FE5}" presName="sibTrans" presStyleCnt="0"/>
      <dgm:spPr/>
    </dgm:pt>
    <dgm:pt modelId="{EDD320C7-2BB6-4BFE-9530-93EC250BBD33}" type="pres">
      <dgm:prSet presAssocID="{73C5AFD9-BC2A-4D8F-A1F1-F23E67127B25}" presName="compNode" presStyleCnt="0"/>
      <dgm:spPr/>
    </dgm:pt>
    <dgm:pt modelId="{FAAF036F-B37C-4716-A450-2CDCF620D8BD}" type="pres">
      <dgm:prSet presAssocID="{73C5AFD9-BC2A-4D8F-A1F1-F23E67127B25}" presName="bgRect" presStyleLbl="bgShp" presStyleIdx="6" presStyleCnt="7"/>
      <dgm:spPr/>
    </dgm:pt>
    <dgm:pt modelId="{4C8B4BED-4501-4DF6-9A2B-74133D036181}" type="pres">
      <dgm:prSet presAssocID="{73C5AFD9-BC2A-4D8F-A1F1-F23E67127B25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2645AE8-F04F-4307-89AE-6EF2AB1ADCF4}" type="pres">
      <dgm:prSet presAssocID="{73C5AFD9-BC2A-4D8F-A1F1-F23E67127B25}" presName="spaceRect" presStyleCnt="0"/>
      <dgm:spPr/>
    </dgm:pt>
    <dgm:pt modelId="{42C23B84-0024-4F9D-A42E-D2A862965E24}" type="pres">
      <dgm:prSet presAssocID="{73C5AFD9-BC2A-4D8F-A1F1-F23E67127B25}" presName="parTx" presStyleLbl="revTx" presStyleIdx="12" presStyleCnt="14">
        <dgm:presLayoutVars>
          <dgm:chMax val="0"/>
          <dgm:chPref val="0"/>
        </dgm:presLayoutVars>
      </dgm:prSet>
      <dgm:spPr/>
    </dgm:pt>
    <dgm:pt modelId="{0E9E976B-21D2-48CD-AD4D-6D9A93521DB0}" type="pres">
      <dgm:prSet presAssocID="{73C5AFD9-BC2A-4D8F-A1F1-F23E67127B25}" presName="desTx" presStyleLbl="revTx" presStyleIdx="13" presStyleCnt="14">
        <dgm:presLayoutVars/>
      </dgm:prSet>
      <dgm:spPr/>
    </dgm:pt>
  </dgm:ptLst>
  <dgm:cxnLst>
    <dgm:cxn modelId="{4F0E1700-59AD-7A49-A973-552DC9BCD205}" type="presOf" srcId="{A4817316-5B70-4063-817F-3FD205C0CC68}" destId="{F6764F4D-369D-4AA0-9137-F855DDCBB547}" srcOrd="0" destOrd="0" presId="urn:microsoft.com/office/officeart/2018/2/layout/IconVerticalSolidList"/>
    <dgm:cxn modelId="{A7292501-9B3F-9A41-8E1B-AA8E87349B66}" type="presOf" srcId="{3EF84CEB-DD58-41C4-856B-E5E0B81B1BDF}" destId="{CCC621ED-C457-435A-94AE-002B1B689FD4}" srcOrd="0" destOrd="0" presId="urn:microsoft.com/office/officeart/2018/2/layout/IconVerticalSolidList"/>
    <dgm:cxn modelId="{8DE01603-3889-CE41-89E7-3B2318505BC0}" type="presOf" srcId="{083DF2FC-7D64-4C79-9207-0CAB1BA2DB69}" destId="{44B4AA35-A8BA-4207-9794-52CB207A159A}" srcOrd="0" destOrd="0" presId="urn:microsoft.com/office/officeart/2018/2/layout/IconVerticalSolidList"/>
    <dgm:cxn modelId="{9E026D04-0E83-4746-86FE-EC3C2CDEA779}" srcId="{73C5AFD9-BC2A-4D8F-A1F1-F23E67127B25}" destId="{88637B7E-0DC7-432F-9278-F884B749FB6B}" srcOrd="0" destOrd="0" parTransId="{9B99A22D-C507-441B-866D-DED493EE52E6}" sibTransId="{906C899C-2391-4010-A98E-D77B6FD6A203}"/>
    <dgm:cxn modelId="{9BD9DE11-4D2F-4DAC-B7BB-4C2E7258D4E9}" srcId="{83A54B81-11F5-4159-A6DF-0690BEBA5259}" destId="{7A6E138B-C8B0-41E5-8400-8256A682A399}" srcOrd="0" destOrd="0" parTransId="{CE59CEB0-AECD-4FB6-B8E7-6D9CE3002B66}" sibTransId="{0C714D50-B256-4FFA-9B8E-A3D3A4AC784C}"/>
    <dgm:cxn modelId="{7768ED12-FB43-E341-85B8-DCD48805E2E8}" type="presOf" srcId="{83A54B81-11F5-4159-A6DF-0690BEBA5259}" destId="{C7CEC500-E341-495D-BC75-DF825CA2E7B2}" srcOrd="0" destOrd="0" presId="urn:microsoft.com/office/officeart/2018/2/layout/IconVerticalSolidList"/>
    <dgm:cxn modelId="{06A79F2A-CDAB-D24D-BE9F-66362698D4C1}" type="presOf" srcId="{390710FC-0427-44FD-80B7-00666B967F6E}" destId="{AE108C8E-F65C-49C7-B5DD-9DDA586893D0}" srcOrd="0" destOrd="0" presId="urn:microsoft.com/office/officeart/2018/2/layout/IconVerticalSolidList"/>
    <dgm:cxn modelId="{450AFB31-EF88-EC40-A521-38DFDB9E6B91}" type="presOf" srcId="{D1A8118D-54D0-4D7A-BB37-9D81E92A623E}" destId="{642DACDA-D65B-4B76-9BC1-7CF316070801}" srcOrd="0" destOrd="0" presId="urn:microsoft.com/office/officeart/2018/2/layout/IconVerticalSolidList"/>
    <dgm:cxn modelId="{78561733-4AEE-A643-9907-FC7C06C1E0EF}" type="presOf" srcId="{73C5AFD9-BC2A-4D8F-A1F1-F23E67127B25}" destId="{42C23B84-0024-4F9D-A42E-D2A862965E24}" srcOrd="0" destOrd="0" presId="urn:microsoft.com/office/officeart/2018/2/layout/IconVerticalSolidList"/>
    <dgm:cxn modelId="{F53EE133-1355-EA4E-95AF-E85BBB8BD546}" type="presOf" srcId="{EBE22B13-339F-44E2-A8FC-D249A31AB0A2}" destId="{8F0EE33D-031E-4227-8B17-8196275D59D0}" srcOrd="0" destOrd="0" presId="urn:microsoft.com/office/officeart/2018/2/layout/IconVerticalSolidList"/>
    <dgm:cxn modelId="{F0FD4834-FDDF-4319-AB17-9E8844E75310}" srcId="{445EE761-F2FE-4D81-A500-37050BDA10E7}" destId="{D1A8118D-54D0-4D7A-BB37-9D81E92A623E}" srcOrd="0" destOrd="0" parTransId="{A6437D89-7C4F-455B-ADD4-C6BFB2BB3048}" sibTransId="{1AC0C152-7CB6-4D48-8B51-3E58C365994A}"/>
    <dgm:cxn modelId="{FA668643-FFEE-1D47-BF8A-CC160EA8882D}" type="presOf" srcId="{6421C074-2360-48C2-9D20-AC38AD1EF170}" destId="{018F965B-40BA-4E41-8A0E-C5BAF426E20E}" srcOrd="0" destOrd="0" presId="urn:microsoft.com/office/officeart/2018/2/layout/IconVerticalSolidList"/>
    <dgm:cxn modelId="{BECF9651-1D7D-F847-A1E5-C5414D5D5E96}" type="presOf" srcId="{88637B7E-0DC7-432F-9278-F884B749FB6B}" destId="{0E9E976B-21D2-48CD-AD4D-6D9A93521DB0}" srcOrd="0" destOrd="0" presId="urn:microsoft.com/office/officeart/2018/2/layout/IconVerticalSolidList"/>
    <dgm:cxn modelId="{85341D6C-6C49-47B0-BE41-14FA4FD16AAA}" srcId="{D1AB6904-0437-419D-8E27-2C3181E57833}" destId="{083DF2FC-7D64-4C79-9207-0CAB1BA2DB69}" srcOrd="3" destOrd="0" parTransId="{308CAAFF-4152-43BE-B471-496957F0EFB5}" sibTransId="{82D6E75C-3372-4E89-BA10-C3E84B86D43A}"/>
    <dgm:cxn modelId="{0AB8A27E-A2A5-4CF2-ACE8-254A264641F5}" srcId="{D1AB6904-0437-419D-8E27-2C3181E57833}" destId="{3EF84CEB-DD58-41C4-856B-E5E0B81B1BDF}" srcOrd="1" destOrd="0" parTransId="{138A8E29-6121-4A8F-8887-7C27410F537B}" sibTransId="{18A7D1E0-A89C-4177-AFAF-76108CF9CA41}"/>
    <dgm:cxn modelId="{1A92D192-1F8A-4C4C-83CA-467F29B9B08C}" srcId="{D1AB6904-0437-419D-8E27-2C3181E57833}" destId="{390710FC-0427-44FD-80B7-00666B967F6E}" srcOrd="5" destOrd="0" parTransId="{EF8E1DA8-0BDC-4315-84E3-99653B6F08BE}" sibTransId="{C186A4EA-0275-4F56-83FF-F90ABF637FE5}"/>
    <dgm:cxn modelId="{C8D4599B-34E8-4537-8D91-4A02FE833E3F}" srcId="{568B78E0-3C1B-4B2E-8D85-B0B685994485}" destId="{85C366F1-23F9-4DBF-8498-79B4973DBCDF}" srcOrd="0" destOrd="0" parTransId="{E6B8D675-D919-4A2D-8045-837AD2F48843}" sibTransId="{7ED3CA74-94D2-4578-9185-60B5704FE3B6}"/>
    <dgm:cxn modelId="{616541A4-1096-4A13-9E0C-15E0AA793FDF}" srcId="{D1AB6904-0437-419D-8E27-2C3181E57833}" destId="{73C5AFD9-BC2A-4D8F-A1F1-F23E67127B25}" srcOrd="6" destOrd="0" parTransId="{1106A59E-B9FD-44B1-8451-3D54E119105D}" sibTransId="{B8F5FC05-0E81-4020-890D-6D79C679EDF6}"/>
    <dgm:cxn modelId="{E15D72AA-AF16-46D2-9A06-E42E4D701303}" srcId="{083DF2FC-7D64-4C79-9207-0CAB1BA2DB69}" destId="{6421C074-2360-48C2-9D20-AC38AD1EF170}" srcOrd="0" destOrd="0" parTransId="{9E764F2E-625C-4BE3-9874-E18FAC457A80}" sibTransId="{64E22C12-BC8F-4CC3-B2B5-231A28A34BAD}"/>
    <dgm:cxn modelId="{43C155BD-35BA-FB47-9C11-EC764F7B26CB}" type="presOf" srcId="{85C366F1-23F9-4DBF-8498-79B4973DBCDF}" destId="{ECF2BD9C-134A-41A8-BB51-C93CD2854B5A}" srcOrd="0" destOrd="0" presId="urn:microsoft.com/office/officeart/2018/2/layout/IconVerticalSolidList"/>
    <dgm:cxn modelId="{EA16A7C2-40E7-B043-A9A2-97659C97E96B}" type="presOf" srcId="{D1AB6904-0437-419D-8E27-2C3181E57833}" destId="{7314D6CF-4BE1-4D7C-89E6-4519647868A2}" srcOrd="0" destOrd="0" presId="urn:microsoft.com/office/officeart/2018/2/layout/IconVerticalSolidList"/>
    <dgm:cxn modelId="{BE1C90C4-7A33-7B43-B696-4AB94195A2E0}" type="presOf" srcId="{568B78E0-3C1B-4B2E-8D85-B0B685994485}" destId="{43E24CCE-3804-43F5-81EF-3DD87FD89829}" srcOrd="0" destOrd="0" presId="urn:microsoft.com/office/officeart/2018/2/layout/IconVerticalSolidList"/>
    <dgm:cxn modelId="{71E65CC5-85ED-0F43-8CC1-81BFB7BDF5BB}" type="presOf" srcId="{445EE761-F2FE-4D81-A500-37050BDA10E7}" destId="{4D90A218-B822-4E3E-8BB3-DF5DA929D450}" srcOrd="0" destOrd="0" presId="urn:microsoft.com/office/officeart/2018/2/layout/IconVerticalSolidList"/>
    <dgm:cxn modelId="{02194FC6-F85E-4EFC-B73F-27189929DBDD}" srcId="{D1AB6904-0437-419D-8E27-2C3181E57833}" destId="{83A54B81-11F5-4159-A6DF-0690BEBA5259}" srcOrd="2" destOrd="0" parTransId="{47AE4FCA-D5BF-4E3E-9DD6-9379A17C7EAD}" sibTransId="{AC40317B-0365-4E4C-8F8A-E3C3ED7F0FD3}"/>
    <dgm:cxn modelId="{B07243D3-7D4E-384A-9E04-A156B6E9DC4B}" type="presOf" srcId="{7A6E138B-C8B0-41E5-8400-8256A682A399}" destId="{DA34D1DB-7263-4012-83EF-7A8603382CA0}" srcOrd="0" destOrd="0" presId="urn:microsoft.com/office/officeart/2018/2/layout/IconVerticalSolidList"/>
    <dgm:cxn modelId="{748259E9-47D9-4BCA-AE7B-EC9A3E06A0C0}" srcId="{D1AB6904-0437-419D-8E27-2C3181E57833}" destId="{568B78E0-3C1B-4B2E-8D85-B0B685994485}" srcOrd="4" destOrd="0" parTransId="{5305145D-561D-4B47-AC68-EA0A2F2D3630}" sibTransId="{20A0D44A-67EB-4D47-BCEA-79D47EB3B856}"/>
    <dgm:cxn modelId="{24BD9CEF-6679-4556-916E-6A474A0EEF6F}" srcId="{D1AB6904-0437-419D-8E27-2C3181E57833}" destId="{445EE761-F2FE-4D81-A500-37050BDA10E7}" srcOrd="0" destOrd="0" parTransId="{AD11A64D-508D-492A-BF93-4DD5AB261EAA}" sibTransId="{3CAAE0DA-117E-4A3E-A8EC-9634F0A8A4E6}"/>
    <dgm:cxn modelId="{627075F7-93CD-4C76-A33E-D906EBB526E0}" srcId="{3EF84CEB-DD58-41C4-856B-E5E0B81B1BDF}" destId="{EBE22B13-339F-44E2-A8FC-D249A31AB0A2}" srcOrd="0" destOrd="0" parTransId="{654F0423-495C-455D-A314-39E519FEC5AA}" sibTransId="{48E86D9E-48EB-46A7-92A4-B4ABE882B139}"/>
    <dgm:cxn modelId="{1752D3FD-467D-4211-BB37-4F08AE4E209C}" srcId="{390710FC-0427-44FD-80B7-00666B967F6E}" destId="{A4817316-5B70-4063-817F-3FD205C0CC68}" srcOrd="0" destOrd="0" parTransId="{09DFD185-E711-4F67-A40A-14435141C962}" sibTransId="{398FCA41-81D8-4325-BA3D-24571BEC6D5B}"/>
    <dgm:cxn modelId="{074F6084-8EC2-AA42-92FE-230B41389D22}" type="presParOf" srcId="{7314D6CF-4BE1-4D7C-89E6-4519647868A2}" destId="{F6C2FCC0-A403-4283-B162-C2AB748452AC}" srcOrd="0" destOrd="0" presId="urn:microsoft.com/office/officeart/2018/2/layout/IconVerticalSolidList"/>
    <dgm:cxn modelId="{80336B5A-5F76-F644-AF06-15D2E0BAD69A}" type="presParOf" srcId="{F6C2FCC0-A403-4283-B162-C2AB748452AC}" destId="{370CD038-EC47-46BC-B11C-15763C494495}" srcOrd="0" destOrd="0" presId="urn:microsoft.com/office/officeart/2018/2/layout/IconVerticalSolidList"/>
    <dgm:cxn modelId="{8F7CA09B-8EDC-DC47-A14B-657C9BEDD435}" type="presParOf" srcId="{F6C2FCC0-A403-4283-B162-C2AB748452AC}" destId="{35597876-749C-4651-8D91-178F333FCE42}" srcOrd="1" destOrd="0" presId="urn:microsoft.com/office/officeart/2018/2/layout/IconVerticalSolidList"/>
    <dgm:cxn modelId="{0D1D992A-2C34-994C-8169-331D74BC28DE}" type="presParOf" srcId="{F6C2FCC0-A403-4283-B162-C2AB748452AC}" destId="{F7846003-B725-4E80-BD0D-8DA4898A2345}" srcOrd="2" destOrd="0" presId="urn:microsoft.com/office/officeart/2018/2/layout/IconVerticalSolidList"/>
    <dgm:cxn modelId="{CCE4F417-F1A1-7D48-8608-D56CB3E52677}" type="presParOf" srcId="{F6C2FCC0-A403-4283-B162-C2AB748452AC}" destId="{4D90A218-B822-4E3E-8BB3-DF5DA929D450}" srcOrd="3" destOrd="0" presId="urn:microsoft.com/office/officeart/2018/2/layout/IconVerticalSolidList"/>
    <dgm:cxn modelId="{739FA522-BBFF-A440-B526-C3DAA5F4307B}" type="presParOf" srcId="{F6C2FCC0-A403-4283-B162-C2AB748452AC}" destId="{642DACDA-D65B-4B76-9BC1-7CF316070801}" srcOrd="4" destOrd="0" presId="urn:microsoft.com/office/officeart/2018/2/layout/IconVerticalSolidList"/>
    <dgm:cxn modelId="{55C2DC94-DF3B-494D-A8A1-E3EAB861A895}" type="presParOf" srcId="{7314D6CF-4BE1-4D7C-89E6-4519647868A2}" destId="{72F6DC95-3EB8-4B6D-B0F8-80E03362838A}" srcOrd="1" destOrd="0" presId="urn:microsoft.com/office/officeart/2018/2/layout/IconVerticalSolidList"/>
    <dgm:cxn modelId="{326AEA95-119F-484F-9377-01F97B73D4A9}" type="presParOf" srcId="{7314D6CF-4BE1-4D7C-89E6-4519647868A2}" destId="{A6C67331-71E4-4460-8C7A-F1D3D7799A1D}" srcOrd="2" destOrd="0" presId="urn:microsoft.com/office/officeart/2018/2/layout/IconVerticalSolidList"/>
    <dgm:cxn modelId="{A5495AE8-0464-8840-B077-ECEEA12B95BD}" type="presParOf" srcId="{A6C67331-71E4-4460-8C7A-F1D3D7799A1D}" destId="{8DD774A6-E220-4874-A2AC-93922BAF7AA7}" srcOrd="0" destOrd="0" presId="urn:microsoft.com/office/officeart/2018/2/layout/IconVerticalSolidList"/>
    <dgm:cxn modelId="{C967C4C2-3925-1049-954C-D1334191F1A6}" type="presParOf" srcId="{A6C67331-71E4-4460-8C7A-F1D3D7799A1D}" destId="{28DD1897-F268-4866-BEC8-2BA09071C458}" srcOrd="1" destOrd="0" presId="urn:microsoft.com/office/officeart/2018/2/layout/IconVerticalSolidList"/>
    <dgm:cxn modelId="{76E21914-350C-5C45-89E9-4DE46C1C8B5D}" type="presParOf" srcId="{A6C67331-71E4-4460-8C7A-F1D3D7799A1D}" destId="{D19913AA-EE89-4332-AF12-90BBAB2D6736}" srcOrd="2" destOrd="0" presId="urn:microsoft.com/office/officeart/2018/2/layout/IconVerticalSolidList"/>
    <dgm:cxn modelId="{6D82D859-69D7-3649-9E32-6FF9E76F1446}" type="presParOf" srcId="{A6C67331-71E4-4460-8C7A-F1D3D7799A1D}" destId="{CCC621ED-C457-435A-94AE-002B1B689FD4}" srcOrd="3" destOrd="0" presId="urn:microsoft.com/office/officeart/2018/2/layout/IconVerticalSolidList"/>
    <dgm:cxn modelId="{E7BE6973-F016-7E46-9552-3718AC68434E}" type="presParOf" srcId="{A6C67331-71E4-4460-8C7A-F1D3D7799A1D}" destId="{8F0EE33D-031E-4227-8B17-8196275D59D0}" srcOrd="4" destOrd="0" presId="urn:microsoft.com/office/officeart/2018/2/layout/IconVerticalSolidList"/>
    <dgm:cxn modelId="{ACA76746-B6F9-D744-8A9C-9CD8AD2FD095}" type="presParOf" srcId="{7314D6CF-4BE1-4D7C-89E6-4519647868A2}" destId="{A88B66C4-A95B-4254-B4A8-2D6E7B23C59F}" srcOrd="3" destOrd="0" presId="urn:microsoft.com/office/officeart/2018/2/layout/IconVerticalSolidList"/>
    <dgm:cxn modelId="{3518A380-552B-5A49-A96A-CBBDAB173AE8}" type="presParOf" srcId="{7314D6CF-4BE1-4D7C-89E6-4519647868A2}" destId="{01B894A1-9175-43AE-A6D7-6AFD51106684}" srcOrd="4" destOrd="0" presId="urn:microsoft.com/office/officeart/2018/2/layout/IconVerticalSolidList"/>
    <dgm:cxn modelId="{950BE685-E007-9B46-89B6-C24C334DFC2E}" type="presParOf" srcId="{01B894A1-9175-43AE-A6D7-6AFD51106684}" destId="{B49078FC-61A2-4EDD-AD13-F94D07E66A09}" srcOrd="0" destOrd="0" presId="urn:microsoft.com/office/officeart/2018/2/layout/IconVerticalSolidList"/>
    <dgm:cxn modelId="{6D34E802-F4A5-B34E-93A1-B5C0BA5E3E3F}" type="presParOf" srcId="{01B894A1-9175-43AE-A6D7-6AFD51106684}" destId="{69AE6C23-1264-467C-B443-31D3E45415A9}" srcOrd="1" destOrd="0" presId="urn:microsoft.com/office/officeart/2018/2/layout/IconVerticalSolidList"/>
    <dgm:cxn modelId="{9A3A65FF-B8C1-FC4F-A7F6-77EB3DC392F8}" type="presParOf" srcId="{01B894A1-9175-43AE-A6D7-6AFD51106684}" destId="{0F81843F-9CD2-4B2A-8653-DA54B4CCFAD3}" srcOrd="2" destOrd="0" presId="urn:microsoft.com/office/officeart/2018/2/layout/IconVerticalSolidList"/>
    <dgm:cxn modelId="{FD5946A1-D2EC-9C4A-8098-B7E33BA8A15F}" type="presParOf" srcId="{01B894A1-9175-43AE-A6D7-6AFD51106684}" destId="{C7CEC500-E341-495D-BC75-DF825CA2E7B2}" srcOrd="3" destOrd="0" presId="urn:microsoft.com/office/officeart/2018/2/layout/IconVerticalSolidList"/>
    <dgm:cxn modelId="{0EC24FDE-D658-5B43-83F8-8C200DEB8C19}" type="presParOf" srcId="{01B894A1-9175-43AE-A6D7-6AFD51106684}" destId="{DA34D1DB-7263-4012-83EF-7A8603382CA0}" srcOrd="4" destOrd="0" presId="urn:microsoft.com/office/officeart/2018/2/layout/IconVerticalSolidList"/>
    <dgm:cxn modelId="{096DEE8A-B4ED-1D40-91ED-C8919FCE1721}" type="presParOf" srcId="{7314D6CF-4BE1-4D7C-89E6-4519647868A2}" destId="{26AD6194-D880-4F66-8873-EEE14BE06B7C}" srcOrd="5" destOrd="0" presId="urn:microsoft.com/office/officeart/2018/2/layout/IconVerticalSolidList"/>
    <dgm:cxn modelId="{4FBA88D0-FB28-584E-90DC-B266542B09DA}" type="presParOf" srcId="{7314D6CF-4BE1-4D7C-89E6-4519647868A2}" destId="{6B5BC72A-3870-4CC3-809E-9D213E50339D}" srcOrd="6" destOrd="0" presId="urn:microsoft.com/office/officeart/2018/2/layout/IconVerticalSolidList"/>
    <dgm:cxn modelId="{9342F84F-0C37-D944-9F4A-83A8C5E1E868}" type="presParOf" srcId="{6B5BC72A-3870-4CC3-809E-9D213E50339D}" destId="{62C68CE6-A253-4A8D-B763-B7B5888DCD83}" srcOrd="0" destOrd="0" presId="urn:microsoft.com/office/officeart/2018/2/layout/IconVerticalSolidList"/>
    <dgm:cxn modelId="{8D50D43A-F019-F648-8A19-5E86624FC7AA}" type="presParOf" srcId="{6B5BC72A-3870-4CC3-809E-9D213E50339D}" destId="{5FC1379D-4D37-41B6-8134-BDAB27B6CC01}" srcOrd="1" destOrd="0" presId="urn:microsoft.com/office/officeart/2018/2/layout/IconVerticalSolidList"/>
    <dgm:cxn modelId="{FCFB0F14-8698-1D4B-A497-5BA5AB77AA9A}" type="presParOf" srcId="{6B5BC72A-3870-4CC3-809E-9D213E50339D}" destId="{0CC59D19-9464-40CC-8DDF-C3B3932C3E1D}" srcOrd="2" destOrd="0" presId="urn:microsoft.com/office/officeart/2018/2/layout/IconVerticalSolidList"/>
    <dgm:cxn modelId="{20AB951F-BED7-6D47-8BB7-9AEA1C9EBC6A}" type="presParOf" srcId="{6B5BC72A-3870-4CC3-809E-9D213E50339D}" destId="{44B4AA35-A8BA-4207-9794-52CB207A159A}" srcOrd="3" destOrd="0" presId="urn:microsoft.com/office/officeart/2018/2/layout/IconVerticalSolidList"/>
    <dgm:cxn modelId="{6A74BF31-15E9-144E-8D89-B1C4621A68D5}" type="presParOf" srcId="{6B5BC72A-3870-4CC3-809E-9D213E50339D}" destId="{018F965B-40BA-4E41-8A0E-C5BAF426E20E}" srcOrd="4" destOrd="0" presId="urn:microsoft.com/office/officeart/2018/2/layout/IconVerticalSolidList"/>
    <dgm:cxn modelId="{CC8B95D5-50C2-E64C-A40C-C63D11203ACE}" type="presParOf" srcId="{7314D6CF-4BE1-4D7C-89E6-4519647868A2}" destId="{E0519C98-5DE2-4A39-BA9F-CEAB0A7F6AA3}" srcOrd="7" destOrd="0" presId="urn:microsoft.com/office/officeart/2018/2/layout/IconVerticalSolidList"/>
    <dgm:cxn modelId="{EE6CBE33-ABB9-F647-B8BC-CF6D0198B100}" type="presParOf" srcId="{7314D6CF-4BE1-4D7C-89E6-4519647868A2}" destId="{34FDA270-624C-430F-8758-09B7D79ACA16}" srcOrd="8" destOrd="0" presId="urn:microsoft.com/office/officeart/2018/2/layout/IconVerticalSolidList"/>
    <dgm:cxn modelId="{E64CEE71-2595-464C-8DDE-F50661828CE9}" type="presParOf" srcId="{34FDA270-624C-430F-8758-09B7D79ACA16}" destId="{EBCA810C-41DA-432B-A74A-2F95C2CB3AD0}" srcOrd="0" destOrd="0" presId="urn:microsoft.com/office/officeart/2018/2/layout/IconVerticalSolidList"/>
    <dgm:cxn modelId="{FB06F442-5DEE-D346-93A4-468EEE6276BB}" type="presParOf" srcId="{34FDA270-624C-430F-8758-09B7D79ACA16}" destId="{B0563EFE-EF4D-44A4-9A93-10582094BA0D}" srcOrd="1" destOrd="0" presId="urn:microsoft.com/office/officeart/2018/2/layout/IconVerticalSolidList"/>
    <dgm:cxn modelId="{A9E7FBC4-75F1-FA4F-8C92-E5D2F90F27EB}" type="presParOf" srcId="{34FDA270-624C-430F-8758-09B7D79ACA16}" destId="{9E3ED9F6-131F-453D-AF3D-E6AB90417401}" srcOrd="2" destOrd="0" presId="urn:microsoft.com/office/officeart/2018/2/layout/IconVerticalSolidList"/>
    <dgm:cxn modelId="{4FB5F933-08D1-7F41-A038-4D9DBD9D1799}" type="presParOf" srcId="{34FDA270-624C-430F-8758-09B7D79ACA16}" destId="{43E24CCE-3804-43F5-81EF-3DD87FD89829}" srcOrd="3" destOrd="0" presId="urn:microsoft.com/office/officeart/2018/2/layout/IconVerticalSolidList"/>
    <dgm:cxn modelId="{2E7A8CF0-41FF-C44E-97CE-089FF05FDE28}" type="presParOf" srcId="{34FDA270-624C-430F-8758-09B7D79ACA16}" destId="{ECF2BD9C-134A-41A8-BB51-C93CD2854B5A}" srcOrd="4" destOrd="0" presId="urn:microsoft.com/office/officeart/2018/2/layout/IconVerticalSolidList"/>
    <dgm:cxn modelId="{D021F5F0-B1DC-324A-BEE2-42922F785AA9}" type="presParOf" srcId="{7314D6CF-4BE1-4D7C-89E6-4519647868A2}" destId="{C4D4F42D-18F9-4707-9726-ADAFD6876810}" srcOrd="9" destOrd="0" presId="urn:microsoft.com/office/officeart/2018/2/layout/IconVerticalSolidList"/>
    <dgm:cxn modelId="{DA731404-33FB-5F4B-9ED1-A728F1582A57}" type="presParOf" srcId="{7314D6CF-4BE1-4D7C-89E6-4519647868A2}" destId="{49E9C529-0E9F-4B21-9C60-66B5853451C4}" srcOrd="10" destOrd="0" presId="urn:microsoft.com/office/officeart/2018/2/layout/IconVerticalSolidList"/>
    <dgm:cxn modelId="{2042B8DF-377E-F645-838E-CB927A8FB512}" type="presParOf" srcId="{49E9C529-0E9F-4B21-9C60-66B5853451C4}" destId="{CAB19989-8C28-4E34-B156-13379B07FFAD}" srcOrd="0" destOrd="0" presId="urn:microsoft.com/office/officeart/2018/2/layout/IconVerticalSolidList"/>
    <dgm:cxn modelId="{B65B3CFF-3FD7-AA4C-B87C-02402108F573}" type="presParOf" srcId="{49E9C529-0E9F-4B21-9C60-66B5853451C4}" destId="{F11A6F34-7400-49D5-BEFB-A1835669B5EF}" srcOrd="1" destOrd="0" presId="urn:microsoft.com/office/officeart/2018/2/layout/IconVerticalSolidList"/>
    <dgm:cxn modelId="{2F1A36C0-B65E-B64B-88D4-5694C7CBCB00}" type="presParOf" srcId="{49E9C529-0E9F-4B21-9C60-66B5853451C4}" destId="{B0FB76F7-B377-4B63-8EA9-BD15D986C023}" srcOrd="2" destOrd="0" presId="urn:microsoft.com/office/officeart/2018/2/layout/IconVerticalSolidList"/>
    <dgm:cxn modelId="{976B8E45-367E-F745-A79F-4D720DFD12DA}" type="presParOf" srcId="{49E9C529-0E9F-4B21-9C60-66B5853451C4}" destId="{AE108C8E-F65C-49C7-B5DD-9DDA586893D0}" srcOrd="3" destOrd="0" presId="urn:microsoft.com/office/officeart/2018/2/layout/IconVerticalSolidList"/>
    <dgm:cxn modelId="{8F339492-2CA5-A246-8CD6-FBEF941C0DE3}" type="presParOf" srcId="{49E9C529-0E9F-4B21-9C60-66B5853451C4}" destId="{F6764F4D-369D-4AA0-9137-F855DDCBB547}" srcOrd="4" destOrd="0" presId="urn:microsoft.com/office/officeart/2018/2/layout/IconVerticalSolidList"/>
    <dgm:cxn modelId="{ABDFFD4A-B2CF-5141-9E66-49E1FAD764F8}" type="presParOf" srcId="{7314D6CF-4BE1-4D7C-89E6-4519647868A2}" destId="{69FD3D01-878D-4C61-8A58-EE2026DA83ED}" srcOrd="11" destOrd="0" presId="urn:microsoft.com/office/officeart/2018/2/layout/IconVerticalSolidList"/>
    <dgm:cxn modelId="{07FC0F90-7777-4C4F-A614-27CFA6791EAD}" type="presParOf" srcId="{7314D6CF-4BE1-4D7C-89E6-4519647868A2}" destId="{EDD320C7-2BB6-4BFE-9530-93EC250BBD33}" srcOrd="12" destOrd="0" presId="urn:microsoft.com/office/officeart/2018/2/layout/IconVerticalSolidList"/>
    <dgm:cxn modelId="{CDDF9A40-C6ED-F549-88AB-DA7DE8DBFEFC}" type="presParOf" srcId="{EDD320C7-2BB6-4BFE-9530-93EC250BBD33}" destId="{FAAF036F-B37C-4716-A450-2CDCF620D8BD}" srcOrd="0" destOrd="0" presId="urn:microsoft.com/office/officeart/2018/2/layout/IconVerticalSolidList"/>
    <dgm:cxn modelId="{B2DF4A52-B890-994D-85B5-F3A4964A97D7}" type="presParOf" srcId="{EDD320C7-2BB6-4BFE-9530-93EC250BBD33}" destId="{4C8B4BED-4501-4DF6-9A2B-74133D036181}" srcOrd="1" destOrd="0" presId="urn:microsoft.com/office/officeart/2018/2/layout/IconVerticalSolidList"/>
    <dgm:cxn modelId="{7C117432-74F2-344C-9D9E-7DA4FF892CB0}" type="presParOf" srcId="{EDD320C7-2BB6-4BFE-9530-93EC250BBD33}" destId="{92645AE8-F04F-4307-89AE-6EF2AB1ADCF4}" srcOrd="2" destOrd="0" presId="urn:microsoft.com/office/officeart/2018/2/layout/IconVerticalSolidList"/>
    <dgm:cxn modelId="{649A927A-1E72-C54C-AFA1-08B04CA112CF}" type="presParOf" srcId="{EDD320C7-2BB6-4BFE-9530-93EC250BBD33}" destId="{42C23B84-0024-4F9D-A42E-D2A862965E24}" srcOrd="3" destOrd="0" presId="urn:microsoft.com/office/officeart/2018/2/layout/IconVerticalSolidList"/>
    <dgm:cxn modelId="{7D99E5CD-7280-6340-84FF-EB731A2B1096}" type="presParOf" srcId="{EDD320C7-2BB6-4BFE-9530-93EC250BBD33}" destId="{0E9E976B-21D2-48CD-AD4D-6D9A93521DB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695995-80D5-42EB-B6CC-E7555E50DE6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989B2-F720-4EFF-B4B8-4FACF6CA36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Step 1: Preprocessing</a:t>
          </a:r>
          <a:endParaRPr lang="en-US"/>
        </a:p>
      </dgm:t>
    </dgm:pt>
    <dgm:pt modelId="{1590F78B-5571-4A79-B65D-B7B1A39D077B}" type="parTrans" cxnId="{EBE071F1-7170-4D8B-BED5-05A24EB70F3A}">
      <dgm:prSet/>
      <dgm:spPr/>
      <dgm:t>
        <a:bodyPr/>
        <a:lstStyle/>
        <a:p>
          <a:endParaRPr lang="en-US"/>
        </a:p>
      </dgm:t>
    </dgm:pt>
    <dgm:pt modelId="{485FD477-ADC7-4A96-B4A3-8523DB84045C}" type="sibTrans" cxnId="{EBE071F1-7170-4D8B-BED5-05A24EB70F3A}">
      <dgm:prSet/>
      <dgm:spPr/>
      <dgm:t>
        <a:bodyPr/>
        <a:lstStyle/>
        <a:p>
          <a:endParaRPr lang="en-US"/>
        </a:p>
      </dgm:t>
    </dgm:pt>
    <dgm:pt modelId="{618CC654-960E-4FEA-BE5D-78136D1F5BAD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Tokenize and encode the entire document corpus into dense vectors.</a:t>
          </a:r>
          <a:endParaRPr lang="en-US"/>
        </a:p>
      </dgm:t>
    </dgm:pt>
    <dgm:pt modelId="{8429154B-95CB-41E1-AC40-74CCB38F9D77}" type="parTrans" cxnId="{4D16026D-6437-4131-9214-38E647096E11}">
      <dgm:prSet/>
      <dgm:spPr/>
      <dgm:t>
        <a:bodyPr/>
        <a:lstStyle/>
        <a:p>
          <a:endParaRPr lang="en-US"/>
        </a:p>
      </dgm:t>
    </dgm:pt>
    <dgm:pt modelId="{B309BAC9-611C-4713-8F9F-3FCAF2591BDA}" type="sibTrans" cxnId="{4D16026D-6437-4131-9214-38E647096E11}">
      <dgm:prSet/>
      <dgm:spPr/>
      <dgm:t>
        <a:bodyPr/>
        <a:lstStyle/>
        <a:p>
          <a:endParaRPr lang="en-US"/>
        </a:p>
      </dgm:t>
    </dgm:pt>
    <dgm:pt modelId="{607881E6-81A7-4426-B492-6FA772275CA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Store vectors in a high-performance search index (e.g., FAISS).</a:t>
          </a:r>
          <a:endParaRPr lang="en-US"/>
        </a:p>
      </dgm:t>
    </dgm:pt>
    <dgm:pt modelId="{3BC29D19-84FB-49EB-8BCF-906ACFB5582D}" type="parTrans" cxnId="{0A857305-F898-46FB-AC94-9695DA831CDD}">
      <dgm:prSet/>
      <dgm:spPr/>
      <dgm:t>
        <a:bodyPr/>
        <a:lstStyle/>
        <a:p>
          <a:endParaRPr lang="en-US"/>
        </a:p>
      </dgm:t>
    </dgm:pt>
    <dgm:pt modelId="{E8D1F459-E9C8-402A-925F-3E01E3595359}" type="sibTrans" cxnId="{0A857305-F898-46FB-AC94-9695DA831CDD}">
      <dgm:prSet/>
      <dgm:spPr/>
      <dgm:t>
        <a:bodyPr/>
        <a:lstStyle/>
        <a:p>
          <a:endParaRPr lang="en-US"/>
        </a:p>
      </dgm:t>
    </dgm:pt>
    <dgm:pt modelId="{2F95ECB7-9E53-4209-B56E-84041EF291E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Step 2: Query Encoding</a:t>
          </a:r>
          <a:endParaRPr lang="en-US"/>
        </a:p>
      </dgm:t>
    </dgm:pt>
    <dgm:pt modelId="{06C14D82-6AC1-4ADA-B62F-708A983E2984}" type="parTrans" cxnId="{60C17C32-F17B-4930-AEE3-4467167BCEB1}">
      <dgm:prSet/>
      <dgm:spPr/>
      <dgm:t>
        <a:bodyPr/>
        <a:lstStyle/>
        <a:p>
          <a:endParaRPr lang="en-US"/>
        </a:p>
      </dgm:t>
    </dgm:pt>
    <dgm:pt modelId="{68B43745-F50E-4F8E-89A1-A09EC1C5F8A8}" type="sibTrans" cxnId="{60C17C32-F17B-4930-AEE3-4467167BCEB1}">
      <dgm:prSet/>
      <dgm:spPr/>
      <dgm:t>
        <a:bodyPr/>
        <a:lstStyle/>
        <a:p>
          <a:endParaRPr lang="en-US"/>
        </a:p>
      </dgm:t>
    </dgm:pt>
    <dgm:pt modelId="{E869A07A-9168-4037-8D05-10B54F41ABF8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Input query is tokenized and encoded into a dense vector using the query encoder.</a:t>
          </a:r>
          <a:endParaRPr lang="en-US"/>
        </a:p>
      </dgm:t>
    </dgm:pt>
    <dgm:pt modelId="{A16AD8A6-DB45-421C-B4E4-294CC1E94C7D}" type="parTrans" cxnId="{CBFD918F-55C7-4313-997E-AE150A123A03}">
      <dgm:prSet/>
      <dgm:spPr/>
      <dgm:t>
        <a:bodyPr/>
        <a:lstStyle/>
        <a:p>
          <a:endParaRPr lang="en-US"/>
        </a:p>
      </dgm:t>
    </dgm:pt>
    <dgm:pt modelId="{48BEFB8D-92C8-4196-B149-893FDA8EA6BA}" type="sibTrans" cxnId="{CBFD918F-55C7-4313-997E-AE150A123A03}">
      <dgm:prSet/>
      <dgm:spPr/>
      <dgm:t>
        <a:bodyPr/>
        <a:lstStyle/>
        <a:p>
          <a:endParaRPr lang="en-US"/>
        </a:p>
      </dgm:t>
    </dgm:pt>
    <dgm:pt modelId="{B9FB577F-127A-426E-A7A9-6A6A0428EB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Step 3: Similarity Search</a:t>
          </a:r>
          <a:endParaRPr lang="en-US"/>
        </a:p>
      </dgm:t>
    </dgm:pt>
    <dgm:pt modelId="{9F8FF714-F430-4151-B8B2-D1390C592D63}" type="parTrans" cxnId="{C20C4F49-F90F-43CF-8248-8FC28B757C87}">
      <dgm:prSet/>
      <dgm:spPr/>
      <dgm:t>
        <a:bodyPr/>
        <a:lstStyle/>
        <a:p>
          <a:endParaRPr lang="en-US"/>
        </a:p>
      </dgm:t>
    </dgm:pt>
    <dgm:pt modelId="{51898B7F-A24B-406D-8B7D-F852CA17C47C}" type="sibTrans" cxnId="{C20C4F49-F90F-43CF-8248-8FC28B757C87}">
      <dgm:prSet/>
      <dgm:spPr/>
      <dgm:t>
        <a:bodyPr/>
        <a:lstStyle/>
        <a:p>
          <a:endParaRPr lang="en-US"/>
        </a:p>
      </dgm:t>
    </dgm:pt>
    <dgm:pt modelId="{B2D0DEC5-C5F8-4613-B834-FDFB6C8099AA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Perform nearest-neighbor search to find the top-N most similar document vectors in the index.</a:t>
          </a:r>
          <a:endParaRPr lang="en-US"/>
        </a:p>
      </dgm:t>
    </dgm:pt>
    <dgm:pt modelId="{C2D1CB7A-2547-47EF-A9A9-2A9061884592}" type="parTrans" cxnId="{E1228ED3-49E9-4A8E-B004-F8912D72DBBA}">
      <dgm:prSet/>
      <dgm:spPr/>
      <dgm:t>
        <a:bodyPr/>
        <a:lstStyle/>
        <a:p>
          <a:endParaRPr lang="en-US"/>
        </a:p>
      </dgm:t>
    </dgm:pt>
    <dgm:pt modelId="{6E2D2882-3D4B-4BBF-AA9B-98731DAD9EC4}" type="sibTrans" cxnId="{E1228ED3-49E9-4A8E-B004-F8912D72DBBA}">
      <dgm:prSet/>
      <dgm:spPr/>
      <dgm:t>
        <a:bodyPr/>
        <a:lstStyle/>
        <a:p>
          <a:endParaRPr lang="en-US"/>
        </a:p>
      </dgm:t>
    </dgm:pt>
    <dgm:pt modelId="{28A79763-4E2C-40D7-B7E5-3BA8C9181F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Step 4: Passage Selection</a:t>
          </a:r>
          <a:endParaRPr lang="en-US"/>
        </a:p>
      </dgm:t>
    </dgm:pt>
    <dgm:pt modelId="{7C8CD4A0-4320-463A-BC33-C817F1E4626B}" type="parTrans" cxnId="{BF3D7C41-EE0B-4574-8116-B3DD9EC71E25}">
      <dgm:prSet/>
      <dgm:spPr/>
      <dgm:t>
        <a:bodyPr/>
        <a:lstStyle/>
        <a:p>
          <a:endParaRPr lang="en-US"/>
        </a:p>
      </dgm:t>
    </dgm:pt>
    <dgm:pt modelId="{10BF8FDD-C6AE-43C3-A9A6-662E24B7C8E4}" type="sibTrans" cxnId="{BF3D7C41-EE0B-4574-8116-B3DD9EC71E25}">
      <dgm:prSet/>
      <dgm:spPr/>
      <dgm:t>
        <a:bodyPr/>
        <a:lstStyle/>
        <a:p>
          <a:endParaRPr lang="en-US"/>
        </a:p>
      </dgm:t>
    </dgm:pt>
    <dgm:pt modelId="{385C63D7-FD11-4A17-A35E-4BA1CDCDC8E1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Retrieve and rank passages based on their relevance to the query.</a:t>
          </a:r>
          <a:endParaRPr lang="en-US"/>
        </a:p>
      </dgm:t>
    </dgm:pt>
    <dgm:pt modelId="{A2E4C92D-8EE8-49D0-B7EA-E54DFBC40C20}" type="parTrans" cxnId="{20EF9B7C-EA94-4AE4-883A-6B0C1DB48194}">
      <dgm:prSet/>
      <dgm:spPr/>
      <dgm:t>
        <a:bodyPr/>
        <a:lstStyle/>
        <a:p>
          <a:endParaRPr lang="en-US"/>
        </a:p>
      </dgm:t>
    </dgm:pt>
    <dgm:pt modelId="{619E45BD-466F-4336-9F76-AD2863F874F0}" type="sibTrans" cxnId="{20EF9B7C-EA94-4AE4-883A-6B0C1DB48194}">
      <dgm:prSet/>
      <dgm:spPr/>
      <dgm:t>
        <a:bodyPr/>
        <a:lstStyle/>
        <a:p>
          <a:endParaRPr lang="en-US"/>
        </a:p>
      </dgm:t>
    </dgm:pt>
    <dgm:pt modelId="{9A79211C-40A5-43AF-8351-FD3B378E2499}" type="pres">
      <dgm:prSet presAssocID="{8D695995-80D5-42EB-B6CC-E7555E50DE6E}" presName="root" presStyleCnt="0">
        <dgm:presLayoutVars>
          <dgm:dir/>
          <dgm:resizeHandles val="exact"/>
        </dgm:presLayoutVars>
      </dgm:prSet>
      <dgm:spPr/>
    </dgm:pt>
    <dgm:pt modelId="{9FE5D854-F4AF-4592-9591-11040EBFA9DD}" type="pres">
      <dgm:prSet presAssocID="{AD9989B2-F720-4EFF-B4B8-4FACF6CA3637}" presName="compNode" presStyleCnt="0"/>
      <dgm:spPr/>
    </dgm:pt>
    <dgm:pt modelId="{03323E7A-9F33-4E87-9737-AF688881B153}" type="pres">
      <dgm:prSet presAssocID="{AD9989B2-F720-4EFF-B4B8-4FACF6CA36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A844A16-7E6E-4F02-A2BF-9B6330D09B24}" type="pres">
      <dgm:prSet presAssocID="{AD9989B2-F720-4EFF-B4B8-4FACF6CA3637}" presName="iconSpace" presStyleCnt="0"/>
      <dgm:spPr/>
    </dgm:pt>
    <dgm:pt modelId="{CD4506D4-46ED-4657-9523-5B5129332428}" type="pres">
      <dgm:prSet presAssocID="{AD9989B2-F720-4EFF-B4B8-4FACF6CA3637}" presName="parTx" presStyleLbl="revTx" presStyleIdx="0" presStyleCnt="8">
        <dgm:presLayoutVars>
          <dgm:chMax val="0"/>
          <dgm:chPref val="0"/>
        </dgm:presLayoutVars>
      </dgm:prSet>
      <dgm:spPr/>
    </dgm:pt>
    <dgm:pt modelId="{6E9A87B0-0AC9-46C6-B02E-F2CC8E4C61AC}" type="pres">
      <dgm:prSet presAssocID="{AD9989B2-F720-4EFF-B4B8-4FACF6CA3637}" presName="txSpace" presStyleCnt="0"/>
      <dgm:spPr/>
    </dgm:pt>
    <dgm:pt modelId="{AD2A1C73-5CB1-4463-9B07-6C58E1D1D527}" type="pres">
      <dgm:prSet presAssocID="{AD9989B2-F720-4EFF-B4B8-4FACF6CA3637}" presName="desTx" presStyleLbl="revTx" presStyleIdx="1" presStyleCnt="8">
        <dgm:presLayoutVars/>
      </dgm:prSet>
      <dgm:spPr/>
    </dgm:pt>
    <dgm:pt modelId="{1FB44B2C-D840-45AD-A345-20B89DB6F123}" type="pres">
      <dgm:prSet presAssocID="{485FD477-ADC7-4A96-B4A3-8523DB84045C}" presName="sibTrans" presStyleCnt="0"/>
      <dgm:spPr/>
    </dgm:pt>
    <dgm:pt modelId="{CD16F9BC-96C5-4776-8BDE-CA1DDB51514D}" type="pres">
      <dgm:prSet presAssocID="{2F95ECB7-9E53-4209-B56E-84041EF291E3}" presName="compNode" presStyleCnt="0"/>
      <dgm:spPr/>
    </dgm:pt>
    <dgm:pt modelId="{7F6D7715-7497-4E66-9EAB-DEEFB6A7E0CD}" type="pres">
      <dgm:prSet presAssocID="{2F95ECB7-9E53-4209-B56E-84041EF291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857EBE8-5A6E-4CBA-AFB9-1697259FFDD7}" type="pres">
      <dgm:prSet presAssocID="{2F95ECB7-9E53-4209-B56E-84041EF291E3}" presName="iconSpace" presStyleCnt="0"/>
      <dgm:spPr/>
    </dgm:pt>
    <dgm:pt modelId="{D9B0E40E-A4AD-4B03-BFFA-FDA681A4E505}" type="pres">
      <dgm:prSet presAssocID="{2F95ECB7-9E53-4209-B56E-84041EF291E3}" presName="parTx" presStyleLbl="revTx" presStyleIdx="2" presStyleCnt="8">
        <dgm:presLayoutVars>
          <dgm:chMax val="0"/>
          <dgm:chPref val="0"/>
        </dgm:presLayoutVars>
      </dgm:prSet>
      <dgm:spPr/>
    </dgm:pt>
    <dgm:pt modelId="{C0AC5E40-ADE6-4B4F-9908-D0C0E68F6A74}" type="pres">
      <dgm:prSet presAssocID="{2F95ECB7-9E53-4209-B56E-84041EF291E3}" presName="txSpace" presStyleCnt="0"/>
      <dgm:spPr/>
    </dgm:pt>
    <dgm:pt modelId="{DABC64EF-3094-4BC5-9559-4FCD70B51841}" type="pres">
      <dgm:prSet presAssocID="{2F95ECB7-9E53-4209-B56E-84041EF291E3}" presName="desTx" presStyleLbl="revTx" presStyleIdx="3" presStyleCnt="8">
        <dgm:presLayoutVars/>
      </dgm:prSet>
      <dgm:spPr/>
    </dgm:pt>
    <dgm:pt modelId="{0F7D6BC2-6681-4E43-B91C-28CD44A447CD}" type="pres">
      <dgm:prSet presAssocID="{68B43745-F50E-4F8E-89A1-A09EC1C5F8A8}" presName="sibTrans" presStyleCnt="0"/>
      <dgm:spPr/>
    </dgm:pt>
    <dgm:pt modelId="{9BE0610D-6D58-4C84-8670-682D3229383D}" type="pres">
      <dgm:prSet presAssocID="{B9FB577F-127A-426E-A7A9-6A6A0428EBC2}" presName="compNode" presStyleCnt="0"/>
      <dgm:spPr/>
    </dgm:pt>
    <dgm:pt modelId="{F1D6CEF2-B204-41E4-9030-D2549FF24ACD}" type="pres">
      <dgm:prSet presAssocID="{B9FB577F-127A-426E-A7A9-6A6A0428EB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B35CE95-42A0-4620-BD66-3FA06B57EC45}" type="pres">
      <dgm:prSet presAssocID="{B9FB577F-127A-426E-A7A9-6A6A0428EBC2}" presName="iconSpace" presStyleCnt="0"/>
      <dgm:spPr/>
    </dgm:pt>
    <dgm:pt modelId="{B233FCA8-EFBC-480B-9F60-024A5611D6BD}" type="pres">
      <dgm:prSet presAssocID="{B9FB577F-127A-426E-A7A9-6A6A0428EBC2}" presName="parTx" presStyleLbl="revTx" presStyleIdx="4" presStyleCnt="8">
        <dgm:presLayoutVars>
          <dgm:chMax val="0"/>
          <dgm:chPref val="0"/>
        </dgm:presLayoutVars>
      </dgm:prSet>
      <dgm:spPr/>
    </dgm:pt>
    <dgm:pt modelId="{0FB1DDC6-B1D1-4B9E-894D-07E6886150FE}" type="pres">
      <dgm:prSet presAssocID="{B9FB577F-127A-426E-A7A9-6A6A0428EBC2}" presName="txSpace" presStyleCnt="0"/>
      <dgm:spPr/>
    </dgm:pt>
    <dgm:pt modelId="{7976030C-93A5-4B33-83EA-3BE6BE0EE66A}" type="pres">
      <dgm:prSet presAssocID="{B9FB577F-127A-426E-A7A9-6A6A0428EBC2}" presName="desTx" presStyleLbl="revTx" presStyleIdx="5" presStyleCnt="8">
        <dgm:presLayoutVars/>
      </dgm:prSet>
      <dgm:spPr/>
    </dgm:pt>
    <dgm:pt modelId="{D2A07018-3D68-43ED-9B11-E88EFAD15402}" type="pres">
      <dgm:prSet presAssocID="{51898B7F-A24B-406D-8B7D-F852CA17C47C}" presName="sibTrans" presStyleCnt="0"/>
      <dgm:spPr/>
    </dgm:pt>
    <dgm:pt modelId="{28CD7372-52E6-4ACD-BE80-FE8047850169}" type="pres">
      <dgm:prSet presAssocID="{28A79763-4E2C-40D7-B7E5-3BA8C9181F92}" presName="compNode" presStyleCnt="0"/>
      <dgm:spPr/>
    </dgm:pt>
    <dgm:pt modelId="{145D453D-8A50-41EB-8671-9C82C77A022E}" type="pres">
      <dgm:prSet presAssocID="{28A79763-4E2C-40D7-B7E5-3BA8C9181F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2FB09305-D352-46C4-B116-ED3EA2C32516}" type="pres">
      <dgm:prSet presAssocID="{28A79763-4E2C-40D7-B7E5-3BA8C9181F92}" presName="iconSpace" presStyleCnt="0"/>
      <dgm:spPr/>
    </dgm:pt>
    <dgm:pt modelId="{F1075D3D-EE17-4DF1-8E9D-3491F3EE1AFF}" type="pres">
      <dgm:prSet presAssocID="{28A79763-4E2C-40D7-B7E5-3BA8C9181F92}" presName="parTx" presStyleLbl="revTx" presStyleIdx="6" presStyleCnt="8">
        <dgm:presLayoutVars>
          <dgm:chMax val="0"/>
          <dgm:chPref val="0"/>
        </dgm:presLayoutVars>
      </dgm:prSet>
      <dgm:spPr/>
    </dgm:pt>
    <dgm:pt modelId="{2B76AAF5-0C2C-4826-8E46-06682EECFF94}" type="pres">
      <dgm:prSet presAssocID="{28A79763-4E2C-40D7-B7E5-3BA8C9181F92}" presName="txSpace" presStyleCnt="0"/>
      <dgm:spPr/>
    </dgm:pt>
    <dgm:pt modelId="{23CACFB1-2EA6-47AF-B805-A76CD20CEC81}" type="pres">
      <dgm:prSet presAssocID="{28A79763-4E2C-40D7-B7E5-3BA8C9181F92}" presName="desTx" presStyleLbl="revTx" presStyleIdx="7" presStyleCnt="8">
        <dgm:presLayoutVars/>
      </dgm:prSet>
      <dgm:spPr/>
    </dgm:pt>
  </dgm:ptLst>
  <dgm:cxnLst>
    <dgm:cxn modelId="{0A857305-F898-46FB-AC94-9695DA831CDD}" srcId="{AD9989B2-F720-4EFF-B4B8-4FACF6CA3637}" destId="{607881E6-81A7-4426-B492-6FA772275CA4}" srcOrd="1" destOrd="0" parTransId="{3BC29D19-84FB-49EB-8BCF-906ACFB5582D}" sibTransId="{E8D1F459-E9C8-402A-925F-3E01E3595359}"/>
    <dgm:cxn modelId="{E3FDDE0C-75A6-4A9B-8834-F1BC55D100F5}" type="presOf" srcId="{8D695995-80D5-42EB-B6CC-E7555E50DE6E}" destId="{9A79211C-40A5-43AF-8351-FD3B378E2499}" srcOrd="0" destOrd="0" presId="urn:microsoft.com/office/officeart/2018/2/layout/IconLabelDescriptionList"/>
    <dgm:cxn modelId="{2B021231-3ADF-4030-B622-B03D91D1D740}" type="presOf" srcId="{B9FB577F-127A-426E-A7A9-6A6A0428EBC2}" destId="{B233FCA8-EFBC-480B-9F60-024A5611D6BD}" srcOrd="0" destOrd="0" presId="urn:microsoft.com/office/officeart/2018/2/layout/IconLabelDescriptionList"/>
    <dgm:cxn modelId="{60C17C32-F17B-4930-AEE3-4467167BCEB1}" srcId="{8D695995-80D5-42EB-B6CC-E7555E50DE6E}" destId="{2F95ECB7-9E53-4209-B56E-84041EF291E3}" srcOrd="1" destOrd="0" parTransId="{06C14D82-6AC1-4ADA-B62F-708A983E2984}" sibTransId="{68B43745-F50E-4F8E-89A1-A09EC1C5F8A8}"/>
    <dgm:cxn modelId="{2EDDFE40-5060-4729-BDE0-10CCCF86FBEF}" type="presOf" srcId="{385C63D7-FD11-4A17-A35E-4BA1CDCDC8E1}" destId="{23CACFB1-2EA6-47AF-B805-A76CD20CEC81}" srcOrd="0" destOrd="0" presId="urn:microsoft.com/office/officeart/2018/2/layout/IconLabelDescriptionList"/>
    <dgm:cxn modelId="{BF3D7C41-EE0B-4574-8116-B3DD9EC71E25}" srcId="{8D695995-80D5-42EB-B6CC-E7555E50DE6E}" destId="{28A79763-4E2C-40D7-B7E5-3BA8C9181F92}" srcOrd="3" destOrd="0" parTransId="{7C8CD4A0-4320-463A-BC33-C817F1E4626B}" sibTransId="{10BF8FDD-C6AE-43C3-A9A6-662E24B7C8E4}"/>
    <dgm:cxn modelId="{C20C4F49-F90F-43CF-8248-8FC28B757C87}" srcId="{8D695995-80D5-42EB-B6CC-E7555E50DE6E}" destId="{B9FB577F-127A-426E-A7A9-6A6A0428EBC2}" srcOrd="2" destOrd="0" parTransId="{9F8FF714-F430-4151-B8B2-D1390C592D63}" sibTransId="{51898B7F-A24B-406D-8B7D-F852CA17C47C}"/>
    <dgm:cxn modelId="{D29FAF64-6E35-4ADA-938D-779E04F58EBA}" type="presOf" srcId="{AD9989B2-F720-4EFF-B4B8-4FACF6CA3637}" destId="{CD4506D4-46ED-4657-9523-5B5129332428}" srcOrd="0" destOrd="0" presId="urn:microsoft.com/office/officeart/2018/2/layout/IconLabelDescriptionList"/>
    <dgm:cxn modelId="{4D16026D-6437-4131-9214-38E647096E11}" srcId="{AD9989B2-F720-4EFF-B4B8-4FACF6CA3637}" destId="{618CC654-960E-4FEA-BE5D-78136D1F5BAD}" srcOrd="0" destOrd="0" parTransId="{8429154B-95CB-41E1-AC40-74CCB38F9D77}" sibTransId="{B309BAC9-611C-4713-8F9F-3FCAF2591BDA}"/>
    <dgm:cxn modelId="{4AF28472-4D90-4EEC-A6AB-2F2470886079}" type="presOf" srcId="{618CC654-960E-4FEA-BE5D-78136D1F5BAD}" destId="{AD2A1C73-5CB1-4463-9B07-6C58E1D1D527}" srcOrd="0" destOrd="0" presId="urn:microsoft.com/office/officeart/2018/2/layout/IconLabelDescriptionList"/>
    <dgm:cxn modelId="{20EF9B7C-EA94-4AE4-883A-6B0C1DB48194}" srcId="{28A79763-4E2C-40D7-B7E5-3BA8C9181F92}" destId="{385C63D7-FD11-4A17-A35E-4BA1CDCDC8E1}" srcOrd="0" destOrd="0" parTransId="{A2E4C92D-8EE8-49D0-B7EA-E54DFBC40C20}" sibTransId="{619E45BD-466F-4336-9F76-AD2863F874F0}"/>
    <dgm:cxn modelId="{184E0A87-93CD-4242-B577-9DBFF35F91F5}" type="presOf" srcId="{B2D0DEC5-C5F8-4613-B834-FDFB6C8099AA}" destId="{7976030C-93A5-4B33-83EA-3BE6BE0EE66A}" srcOrd="0" destOrd="0" presId="urn:microsoft.com/office/officeart/2018/2/layout/IconLabelDescriptionList"/>
    <dgm:cxn modelId="{CBFD918F-55C7-4313-997E-AE150A123A03}" srcId="{2F95ECB7-9E53-4209-B56E-84041EF291E3}" destId="{E869A07A-9168-4037-8D05-10B54F41ABF8}" srcOrd="0" destOrd="0" parTransId="{A16AD8A6-DB45-421C-B4E4-294CC1E94C7D}" sibTransId="{48BEFB8D-92C8-4196-B149-893FDA8EA6BA}"/>
    <dgm:cxn modelId="{00DA78C0-70EB-4BBE-920F-DBA912DBA0F9}" type="presOf" srcId="{E869A07A-9168-4037-8D05-10B54F41ABF8}" destId="{DABC64EF-3094-4BC5-9559-4FCD70B51841}" srcOrd="0" destOrd="0" presId="urn:microsoft.com/office/officeart/2018/2/layout/IconLabelDescriptionList"/>
    <dgm:cxn modelId="{CF2DF9C2-BCB3-440E-93FB-F85C3C3E93BE}" type="presOf" srcId="{607881E6-81A7-4426-B492-6FA772275CA4}" destId="{AD2A1C73-5CB1-4463-9B07-6C58E1D1D527}" srcOrd="0" destOrd="1" presId="urn:microsoft.com/office/officeart/2018/2/layout/IconLabelDescriptionList"/>
    <dgm:cxn modelId="{E1228ED3-49E9-4A8E-B004-F8912D72DBBA}" srcId="{B9FB577F-127A-426E-A7A9-6A6A0428EBC2}" destId="{B2D0DEC5-C5F8-4613-B834-FDFB6C8099AA}" srcOrd="0" destOrd="0" parTransId="{C2D1CB7A-2547-47EF-A9A9-2A9061884592}" sibTransId="{6E2D2882-3D4B-4BBF-AA9B-98731DAD9EC4}"/>
    <dgm:cxn modelId="{692B2DDC-425E-459B-B1B6-0A6BBE5A9EBD}" type="presOf" srcId="{2F95ECB7-9E53-4209-B56E-84041EF291E3}" destId="{D9B0E40E-A4AD-4B03-BFFA-FDA681A4E505}" srcOrd="0" destOrd="0" presId="urn:microsoft.com/office/officeart/2018/2/layout/IconLabelDescriptionList"/>
    <dgm:cxn modelId="{EBE071F1-7170-4D8B-BED5-05A24EB70F3A}" srcId="{8D695995-80D5-42EB-B6CC-E7555E50DE6E}" destId="{AD9989B2-F720-4EFF-B4B8-4FACF6CA3637}" srcOrd="0" destOrd="0" parTransId="{1590F78B-5571-4A79-B65D-B7B1A39D077B}" sibTransId="{485FD477-ADC7-4A96-B4A3-8523DB84045C}"/>
    <dgm:cxn modelId="{963A4EF2-144D-413C-BEA5-D2BE5F67A5AD}" type="presOf" srcId="{28A79763-4E2C-40D7-B7E5-3BA8C9181F92}" destId="{F1075D3D-EE17-4DF1-8E9D-3491F3EE1AFF}" srcOrd="0" destOrd="0" presId="urn:microsoft.com/office/officeart/2018/2/layout/IconLabelDescriptionList"/>
    <dgm:cxn modelId="{01DC9646-FDEB-4226-8DA9-1D02F86C9817}" type="presParOf" srcId="{9A79211C-40A5-43AF-8351-FD3B378E2499}" destId="{9FE5D854-F4AF-4592-9591-11040EBFA9DD}" srcOrd="0" destOrd="0" presId="urn:microsoft.com/office/officeart/2018/2/layout/IconLabelDescriptionList"/>
    <dgm:cxn modelId="{A289C492-3F1E-477D-90C9-83D90C0D70F9}" type="presParOf" srcId="{9FE5D854-F4AF-4592-9591-11040EBFA9DD}" destId="{03323E7A-9F33-4E87-9737-AF688881B153}" srcOrd="0" destOrd="0" presId="urn:microsoft.com/office/officeart/2018/2/layout/IconLabelDescriptionList"/>
    <dgm:cxn modelId="{723B145E-2A54-4D95-BC7F-EB58B2A7199B}" type="presParOf" srcId="{9FE5D854-F4AF-4592-9591-11040EBFA9DD}" destId="{CA844A16-7E6E-4F02-A2BF-9B6330D09B24}" srcOrd="1" destOrd="0" presId="urn:microsoft.com/office/officeart/2018/2/layout/IconLabelDescriptionList"/>
    <dgm:cxn modelId="{779CE056-FC28-4B6B-BA89-B90284E8B62D}" type="presParOf" srcId="{9FE5D854-F4AF-4592-9591-11040EBFA9DD}" destId="{CD4506D4-46ED-4657-9523-5B5129332428}" srcOrd="2" destOrd="0" presId="urn:microsoft.com/office/officeart/2018/2/layout/IconLabelDescriptionList"/>
    <dgm:cxn modelId="{070F6FBF-7874-4D48-816E-FBB999938AF9}" type="presParOf" srcId="{9FE5D854-F4AF-4592-9591-11040EBFA9DD}" destId="{6E9A87B0-0AC9-46C6-B02E-F2CC8E4C61AC}" srcOrd="3" destOrd="0" presId="urn:microsoft.com/office/officeart/2018/2/layout/IconLabelDescriptionList"/>
    <dgm:cxn modelId="{AEE6E716-5F55-41D2-8778-B939A042B88A}" type="presParOf" srcId="{9FE5D854-F4AF-4592-9591-11040EBFA9DD}" destId="{AD2A1C73-5CB1-4463-9B07-6C58E1D1D527}" srcOrd="4" destOrd="0" presId="urn:microsoft.com/office/officeart/2018/2/layout/IconLabelDescriptionList"/>
    <dgm:cxn modelId="{933CEA92-C5A0-47D4-87D0-EEC3992EA1F6}" type="presParOf" srcId="{9A79211C-40A5-43AF-8351-FD3B378E2499}" destId="{1FB44B2C-D840-45AD-A345-20B89DB6F123}" srcOrd="1" destOrd="0" presId="urn:microsoft.com/office/officeart/2018/2/layout/IconLabelDescriptionList"/>
    <dgm:cxn modelId="{626E61D8-8DF6-4538-B502-1F73BE0BAAA2}" type="presParOf" srcId="{9A79211C-40A5-43AF-8351-FD3B378E2499}" destId="{CD16F9BC-96C5-4776-8BDE-CA1DDB51514D}" srcOrd="2" destOrd="0" presId="urn:microsoft.com/office/officeart/2018/2/layout/IconLabelDescriptionList"/>
    <dgm:cxn modelId="{1B51AD64-E693-4B3B-975E-6AA1D7375AEE}" type="presParOf" srcId="{CD16F9BC-96C5-4776-8BDE-CA1DDB51514D}" destId="{7F6D7715-7497-4E66-9EAB-DEEFB6A7E0CD}" srcOrd="0" destOrd="0" presId="urn:microsoft.com/office/officeart/2018/2/layout/IconLabelDescriptionList"/>
    <dgm:cxn modelId="{C85B7E9D-40E7-48A6-8692-5C2037059B4B}" type="presParOf" srcId="{CD16F9BC-96C5-4776-8BDE-CA1DDB51514D}" destId="{6857EBE8-5A6E-4CBA-AFB9-1697259FFDD7}" srcOrd="1" destOrd="0" presId="urn:microsoft.com/office/officeart/2018/2/layout/IconLabelDescriptionList"/>
    <dgm:cxn modelId="{DB9F1A96-7721-4B76-823B-BAA5A6125117}" type="presParOf" srcId="{CD16F9BC-96C5-4776-8BDE-CA1DDB51514D}" destId="{D9B0E40E-A4AD-4B03-BFFA-FDA681A4E505}" srcOrd="2" destOrd="0" presId="urn:microsoft.com/office/officeart/2018/2/layout/IconLabelDescriptionList"/>
    <dgm:cxn modelId="{1C272BE1-5A03-4483-9D06-15768616EB4F}" type="presParOf" srcId="{CD16F9BC-96C5-4776-8BDE-CA1DDB51514D}" destId="{C0AC5E40-ADE6-4B4F-9908-D0C0E68F6A74}" srcOrd="3" destOrd="0" presId="urn:microsoft.com/office/officeart/2018/2/layout/IconLabelDescriptionList"/>
    <dgm:cxn modelId="{0ED0C088-929D-4A05-81CF-418F5A1AAACE}" type="presParOf" srcId="{CD16F9BC-96C5-4776-8BDE-CA1DDB51514D}" destId="{DABC64EF-3094-4BC5-9559-4FCD70B51841}" srcOrd="4" destOrd="0" presId="urn:microsoft.com/office/officeart/2018/2/layout/IconLabelDescriptionList"/>
    <dgm:cxn modelId="{8C23E0FA-4DA1-4BD4-AEF1-C5495E20A137}" type="presParOf" srcId="{9A79211C-40A5-43AF-8351-FD3B378E2499}" destId="{0F7D6BC2-6681-4E43-B91C-28CD44A447CD}" srcOrd="3" destOrd="0" presId="urn:microsoft.com/office/officeart/2018/2/layout/IconLabelDescriptionList"/>
    <dgm:cxn modelId="{593CB51F-CD9C-4C30-B29E-B06104C3DFE5}" type="presParOf" srcId="{9A79211C-40A5-43AF-8351-FD3B378E2499}" destId="{9BE0610D-6D58-4C84-8670-682D3229383D}" srcOrd="4" destOrd="0" presId="urn:microsoft.com/office/officeart/2018/2/layout/IconLabelDescriptionList"/>
    <dgm:cxn modelId="{99434A4D-3A19-4E2A-B2E3-0EDFA91849DD}" type="presParOf" srcId="{9BE0610D-6D58-4C84-8670-682D3229383D}" destId="{F1D6CEF2-B204-41E4-9030-D2549FF24ACD}" srcOrd="0" destOrd="0" presId="urn:microsoft.com/office/officeart/2018/2/layout/IconLabelDescriptionList"/>
    <dgm:cxn modelId="{C3ABB26E-F0E5-4B20-BD8E-795FEE47BC0F}" type="presParOf" srcId="{9BE0610D-6D58-4C84-8670-682D3229383D}" destId="{1B35CE95-42A0-4620-BD66-3FA06B57EC45}" srcOrd="1" destOrd="0" presId="urn:microsoft.com/office/officeart/2018/2/layout/IconLabelDescriptionList"/>
    <dgm:cxn modelId="{1FABEC23-64EF-4B30-80EA-167C266047C2}" type="presParOf" srcId="{9BE0610D-6D58-4C84-8670-682D3229383D}" destId="{B233FCA8-EFBC-480B-9F60-024A5611D6BD}" srcOrd="2" destOrd="0" presId="urn:microsoft.com/office/officeart/2018/2/layout/IconLabelDescriptionList"/>
    <dgm:cxn modelId="{3F9F5A98-180F-4A4B-9AC8-B872A9FB6B0C}" type="presParOf" srcId="{9BE0610D-6D58-4C84-8670-682D3229383D}" destId="{0FB1DDC6-B1D1-4B9E-894D-07E6886150FE}" srcOrd="3" destOrd="0" presId="urn:microsoft.com/office/officeart/2018/2/layout/IconLabelDescriptionList"/>
    <dgm:cxn modelId="{04DD82D8-A1DE-460B-9EB3-E026C878E875}" type="presParOf" srcId="{9BE0610D-6D58-4C84-8670-682D3229383D}" destId="{7976030C-93A5-4B33-83EA-3BE6BE0EE66A}" srcOrd="4" destOrd="0" presId="urn:microsoft.com/office/officeart/2018/2/layout/IconLabelDescriptionList"/>
    <dgm:cxn modelId="{CBF2E89B-AAE1-4021-A798-EF4FB30E2AAF}" type="presParOf" srcId="{9A79211C-40A5-43AF-8351-FD3B378E2499}" destId="{D2A07018-3D68-43ED-9B11-E88EFAD15402}" srcOrd="5" destOrd="0" presId="urn:microsoft.com/office/officeart/2018/2/layout/IconLabelDescriptionList"/>
    <dgm:cxn modelId="{67FA6FF2-95E9-4C9B-8C1A-F8C2038BC3DA}" type="presParOf" srcId="{9A79211C-40A5-43AF-8351-FD3B378E2499}" destId="{28CD7372-52E6-4ACD-BE80-FE8047850169}" srcOrd="6" destOrd="0" presId="urn:microsoft.com/office/officeart/2018/2/layout/IconLabelDescriptionList"/>
    <dgm:cxn modelId="{2340018B-1167-4221-BAD1-68EA73EF1B67}" type="presParOf" srcId="{28CD7372-52E6-4ACD-BE80-FE8047850169}" destId="{145D453D-8A50-41EB-8671-9C82C77A022E}" srcOrd="0" destOrd="0" presId="urn:microsoft.com/office/officeart/2018/2/layout/IconLabelDescriptionList"/>
    <dgm:cxn modelId="{68F1F464-1E30-4802-B2D5-525092A5B0B5}" type="presParOf" srcId="{28CD7372-52E6-4ACD-BE80-FE8047850169}" destId="{2FB09305-D352-46C4-B116-ED3EA2C32516}" srcOrd="1" destOrd="0" presId="urn:microsoft.com/office/officeart/2018/2/layout/IconLabelDescriptionList"/>
    <dgm:cxn modelId="{F91FA8C1-1B4E-46F1-9E8C-07596FB2A1FE}" type="presParOf" srcId="{28CD7372-52E6-4ACD-BE80-FE8047850169}" destId="{F1075D3D-EE17-4DF1-8E9D-3491F3EE1AFF}" srcOrd="2" destOrd="0" presId="urn:microsoft.com/office/officeart/2018/2/layout/IconLabelDescriptionList"/>
    <dgm:cxn modelId="{964B4D52-0590-432B-970E-110D90DA8D19}" type="presParOf" srcId="{28CD7372-52E6-4ACD-BE80-FE8047850169}" destId="{2B76AAF5-0C2C-4826-8E46-06682EECFF94}" srcOrd="3" destOrd="0" presId="urn:microsoft.com/office/officeart/2018/2/layout/IconLabelDescriptionList"/>
    <dgm:cxn modelId="{F4B9B8C1-F5B3-4194-8944-0F542E6AD244}" type="presParOf" srcId="{28CD7372-52E6-4ACD-BE80-FE8047850169}" destId="{23CACFB1-2EA6-47AF-B805-A76CD20CEC8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CD038-EC47-46BC-B11C-15763C494495}">
      <dsp:nvSpPr>
        <dsp:cNvPr id="0" name=""/>
        <dsp:cNvSpPr/>
      </dsp:nvSpPr>
      <dsp:spPr>
        <a:xfrm>
          <a:off x="0" y="473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97876-749C-4651-8D91-178F333FCE42}">
      <dsp:nvSpPr>
        <dsp:cNvPr id="0" name=""/>
        <dsp:cNvSpPr/>
      </dsp:nvSpPr>
      <dsp:spPr>
        <a:xfrm>
          <a:off x="196987" y="146992"/>
          <a:ext cx="358159" cy="358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0A218-B822-4E3E-8BB3-DF5DA929D450}">
      <dsp:nvSpPr>
        <dsp:cNvPr id="0" name=""/>
        <dsp:cNvSpPr/>
      </dsp:nvSpPr>
      <dsp:spPr>
        <a:xfrm>
          <a:off x="752135" y="473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Data Collection &amp; Preprocessing</a:t>
          </a:r>
          <a:endParaRPr lang="en-US" sz="1600" kern="1200"/>
        </a:p>
      </dsp:txBody>
      <dsp:txXfrm>
        <a:off x="752135" y="473"/>
        <a:ext cx="3105230" cy="651199"/>
      </dsp:txXfrm>
    </dsp:sp>
    <dsp:sp modelId="{642DACDA-D65B-4B76-9BC1-7CF316070801}">
      <dsp:nvSpPr>
        <dsp:cNvPr id="0" name=""/>
        <dsp:cNvSpPr/>
      </dsp:nvSpPr>
      <dsp:spPr>
        <a:xfrm>
          <a:off x="3857365" y="473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Gather and clean the data for indexing.</a:t>
          </a:r>
          <a:endParaRPr lang="en-US" sz="1300" kern="1200"/>
        </a:p>
      </dsp:txBody>
      <dsp:txXfrm>
        <a:off x="3857365" y="473"/>
        <a:ext cx="3043146" cy="651199"/>
      </dsp:txXfrm>
    </dsp:sp>
    <dsp:sp modelId="{8DD774A6-E220-4874-A2AC-93922BAF7AA7}">
      <dsp:nvSpPr>
        <dsp:cNvPr id="0" name=""/>
        <dsp:cNvSpPr/>
      </dsp:nvSpPr>
      <dsp:spPr>
        <a:xfrm>
          <a:off x="0" y="814472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D1897-F268-4866-BEC8-2BA09071C458}">
      <dsp:nvSpPr>
        <dsp:cNvPr id="0" name=""/>
        <dsp:cNvSpPr/>
      </dsp:nvSpPr>
      <dsp:spPr>
        <a:xfrm>
          <a:off x="196987" y="960992"/>
          <a:ext cx="358159" cy="358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621ED-C457-435A-94AE-002B1B689FD4}">
      <dsp:nvSpPr>
        <dsp:cNvPr id="0" name=""/>
        <dsp:cNvSpPr/>
      </dsp:nvSpPr>
      <dsp:spPr>
        <a:xfrm>
          <a:off x="752135" y="814472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Tokenization</a:t>
          </a:r>
          <a:endParaRPr lang="en-US" sz="1600" kern="1200"/>
        </a:p>
      </dsp:txBody>
      <dsp:txXfrm>
        <a:off x="752135" y="814472"/>
        <a:ext cx="3105230" cy="651199"/>
      </dsp:txXfrm>
    </dsp:sp>
    <dsp:sp modelId="{8F0EE33D-031E-4227-8B17-8196275D59D0}">
      <dsp:nvSpPr>
        <dsp:cNvPr id="0" name=""/>
        <dsp:cNvSpPr/>
      </dsp:nvSpPr>
      <dsp:spPr>
        <a:xfrm>
          <a:off x="3857365" y="814472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Break down text into tokens (words/subwords).</a:t>
          </a:r>
          <a:endParaRPr lang="en-US" sz="1300" kern="1200"/>
        </a:p>
      </dsp:txBody>
      <dsp:txXfrm>
        <a:off x="3857365" y="814472"/>
        <a:ext cx="3043146" cy="651199"/>
      </dsp:txXfrm>
    </dsp:sp>
    <dsp:sp modelId="{B49078FC-61A2-4EDD-AD13-F94D07E66A09}">
      <dsp:nvSpPr>
        <dsp:cNvPr id="0" name=""/>
        <dsp:cNvSpPr/>
      </dsp:nvSpPr>
      <dsp:spPr>
        <a:xfrm>
          <a:off x="0" y="1628471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E6C23-1264-467C-B443-31D3E45415A9}">
      <dsp:nvSpPr>
        <dsp:cNvPr id="0" name=""/>
        <dsp:cNvSpPr/>
      </dsp:nvSpPr>
      <dsp:spPr>
        <a:xfrm>
          <a:off x="196987" y="1774991"/>
          <a:ext cx="358159" cy="358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EC500-E341-495D-BC75-DF825CA2E7B2}">
      <dsp:nvSpPr>
        <dsp:cNvPr id="0" name=""/>
        <dsp:cNvSpPr/>
      </dsp:nvSpPr>
      <dsp:spPr>
        <a:xfrm>
          <a:off x="752135" y="1628471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Text Representation</a:t>
          </a:r>
          <a:endParaRPr lang="en-US" sz="1600" kern="1200"/>
        </a:p>
      </dsp:txBody>
      <dsp:txXfrm>
        <a:off x="752135" y="1628471"/>
        <a:ext cx="3105230" cy="651199"/>
      </dsp:txXfrm>
    </dsp:sp>
    <dsp:sp modelId="{DA34D1DB-7263-4012-83EF-7A8603382CA0}">
      <dsp:nvSpPr>
        <dsp:cNvPr id="0" name=""/>
        <dsp:cNvSpPr/>
      </dsp:nvSpPr>
      <dsp:spPr>
        <a:xfrm>
          <a:off x="3857365" y="1628471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Convert tokens into vectors using methods like embeddings.</a:t>
          </a:r>
          <a:endParaRPr lang="en-US" sz="1300" kern="1200"/>
        </a:p>
      </dsp:txBody>
      <dsp:txXfrm>
        <a:off x="3857365" y="1628471"/>
        <a:ext cx="3043146" cy="651199"/>
      </dsp:txXfrm>
    </dsp:sp>
    <dsp:sp modelId="{62C68CE6-A253-4A8D-B763-B7B5888DCD83}">
      <dsp:nvSpPr>
        <dsp:cNvPr id="0" name=""/>
        <dsp:cNvSpPr/>
      </dsp:nvSpPr>
      <dsp:spPr>
        <a:xfrm>
          <a:off x="0" y="2442470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1379D-4D37-41B6-8134-BDAB27B6CC01}">
      <dsp:nvSpPr>
        <dsp:cNvPr id="0" name=""/>
        <dsp:cNvSpPr/>
      </dsp:nvSpPr>
      <dsp:spPr>
        <a:xfrm>
          <a:off x="196987" y="2588990"/>
          <a:ext cx="358159" cy="358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4AA35-A8BA-4207-9794-52CB207A159A}">
      <dsp:nvSpPr>
        <dsp:cNvPr id="0" name=""/>
        <dsp:cNvSpPr/>
      </dsp:nvSpPr>
      <dsp:spPr>
        <a:xfrm>
          <a:off x="752135" y="2442470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Inverted Index Creation</a:t>
          </a:r>
          <a:endParaRPr lang="en-US" sz="1600" kern="1200"/>
        </a:p>
      </dsp:txBody>
      <dsp:txXfrm>
        <a:off x="752135" y="2442470"/>
        <a:ext cx="3105230" cy="651199"/>
      </dsp:txXfrm>
    </dsp:sp>
    <dsp:sp modelId="{018F965B-40BA-4E41-8A0E-C5BAF426E20E}">
      <dsp:nvSpPr>
        <dsp:cNvPr id="0" name=""/>
        <dsp:cNvSpPr/>
      </dsp:nvSpPr>
      <dsp:spPr>
        <a:xfrm>
          <a:off x="3857365" y="2442470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Build an index mapping tokens to document locations.</a:t>
          </a:r>
          <a:endParaRPr lang="en-US" sz="1300" kern="1200"/>
        </a:p>
      </dsp:txBody>
      <dsp:txXfrm>
        <a:off x="3857365" y="2442470"/>
        <a:ext cx="3043146" cy="651199"/>
      </dsp:txXfrm>
    </dsp:sp>
    <dsp:sp modelId="{EBCA810C-41DA-432B-A74A-2F95C2CB3AD0}">
      <dsp:nvSpPr>
        <dsp:cNvPr id="0" name=""/>
        <dsp:cNvSpPr/>
      </dsp:nvSpPr>
      <dsp:spPr>
        <a:xfrm>
          <a:off x="0" y="3256470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63EFE-EF4D-44A4-9A93-10582094BA0D}">
      <dsp:nvSpPr>
        <dsp:cNvPr id="0" name=""/>
        <dsp:cNvSpPr/>
      </dsp:nvSpPr>
      <dsp:spPr>
        <a:xfrm>
          <a:off x="196987" y="3402989"/>
          <a:ext cx="358159" cy="3581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24CCE-3804-43F5-81EF-3DD87FD89829}">
      <dsp:nvSpPr>
        <dsp:cNvPr id="0" name=""/>
        <dsp:cNvSpPr/>
      </dsp:nvSpPr>
      <dsp:spPr>
        <a:xfrm>
          <a:off x="752135" y="3256470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Index Optimization</a:t>
          </a:r>
          <a:endParaRPr lang="en-US" sz="1600" kern="1200"/>
        </a:p>
      </dsp:txBody>
      <dsp:txXfrm>
        <a:off x="752135" y="3256470"/>
        <a:ext cx="3105230" cy="651199"/>
      </dsp:txXfrm>
    </dsp:sp>
    <dsp:sp modelId="{ECF2BD9C-134A-41A8-BB51-C93CD2854B5A}">
      <dsp:nvSpPr>
        <dsp:cNvPr id="0" name=""/>
        <dsp:cNvSpPr/>
      </dsp:nvSpPr>
      <dsp:spPr>
        <a:xfrm>
          <a:off x="3857365" y="3256470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Compress and prune the index for efficiency.</a:t>
          </a:r>
          <a:endParaRPr lang="en-US" sz="1300" kern="1200"/>
        </a:p>
      </dsp:txBody>
      <dsp:txXfrm>
        <a:off x="3857365" y="3256470"/>
        <a:ext cx="3043146" cy="651199"/>
      </dsp:txXfrm>
    </dsp:sp>
    <dsp:sp modelId="{CAB19989-8C28-4E34-B156-13379B07FFAD}">
      <dsp:nvSpPr>
        <dsp:cNvPr id="0" name=""/>
        <dsp:cNvSpPr/>
      </dsp:nvSpPr>
      <dsp:spPr>
        <a:xfrm>
          <a:off x="0" y="4070469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1A6F34-7400-49D5-BEFB-A1835669B5EF}">
      <dsp:nvSpPr>
        <dsp:cNvPr id="0" name=""/>
        <dsp:cNvSpPr/>
      </dsp:nvSpPr>
      <dsp:spPr>
        <a:xfrm>
          <a:off x="196987" y="4216989"/>
          <a:ext cx="358159" cy="3581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08C8E-F65C-49C7-B5DD-9DDA586893D0}">
      <dsp:nvSpPr>
        <dsp:cNvPr id="0" name=""/>
        <dsp:cNvSpPr/>
      </dsp:nvSpPr>
      <dsp:spPr>
        <a:xfrm>
          <a:off x="752135" y="4070469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Integration</a:t>
          </a:r>
          <a:endParaRPr lang="en-US" sz="1600" kern="1200"/>
        </a:p>
      </dsp:txBody>
      <dsp:txXfrm>
        <a:off x="752135" y="4070469"/>
        <a:ext cx="3105230" cy="651199"/>
      </dsp:txXfrm>
    </dsp:sp>
    <dsp:sp modelId="{F6764F4D-369D-4AA0-9137-F855DDCBB547}">
      <dsp:nvSpPr>
        <dsp:cNvPr id="0" name=""/>
        <dsp:cNvSpPr/>
      </dsp:nvSpPr>
      <dsp:spPr>
        <a:xfrm>
          <a:off x="3857365" y="4070469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Connect the index to a search engine and set up ranking.</a:t>
          </a:r>
          <a:endParaRPr lang="en-US" sz="1300" kern="1200"/>
        </a:p>
      </dsp:txBody>
      <dsp:txXfrm>
        <a:off x="3857365" y="4070469"/>
        <a:ext cx="3043146" cy="651199"/>
      </dsp:txXfrm>
    </dsp:sp>
    <dsp:sp modelId="{FAAF036F-B37C-4716-A450-2CDCF620D8BD}">
      <dsp:nvSpPr>
        <dsp:cNvPr id="0" name=""/>
        <dsp:cNvSpPr/>
      </dsp:nvSpPr>
      <dsp:spPr>
        <a:xfrm>
          <a:off x="0" y="4884468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B4BED-4501-4DF6-9A2B-74133D036181}">
      <dsp:nvSpPr>
        <dsp:cNvPr id="0" name=""/>
        <dsp:cNvSpPr/>
      </dsp:nvSpPr>
      <dsp:spPr>
        <a:xfrm>
          <a:off x="196987" y="5030988"/>
          <a:ext cx="358159" cy="35815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23B84-0024-4F9D-A42E-D2A862965E24}">
      <dsp:nvSpPr>
        <dsp:cNvPr id="0" name=""/>
        <dsp:cNvSpPr/>
      </dsp:nvSpPr>
      <dsp:spPr>
        <a:xfrm>
          <a:off x="752135" y="4884468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Store</a:t>
          </a:r>
          <a:endParaRPr lang="en-US" sz="1600" kern="1200"/>
        </a:p>
      </dsp:txBody>
      <dsp:txXfrm>
        <a:off x="752135" y="4884468"/>
        <a:ext cx="3105230" cy="651199"/>
      </dsp:txXfrm>
    </dsp:sp>
    <dsp:sp modelId="{0E9E976B-21D2-48CD-AD4D-6D9A93521DB0}">
      <dsp:nvSpPr>
        <dsp:cNvPr id="0" name=""/>
        <dsp:cNvSpPr/>
      </dsp:nvSpPr>
      <dsp:spPr>
        <a:xfrm>
          <a:off x="3857365" y="4884468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Test and validate the index for accuracy and performance.</a:t>
          </a:r>
          <a:endParaRPr lang="en-US" sz="1300" kern="1200"/>
        </a:p>
      </dsp:txBody>
      <dsp:txXfrm>
        <a:off x="3857365" y="4884468"/>
        <a:ext cx="3043146" cy="651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23E7A-9F33-4E87-9737-AF688881B153}">
      <dsp:nvSpPr>
        <dsp:cNvPr id="0" name=""/>
        <dsp:cNvSpPr/>
      </dsp:nvSpPr>
      <dsp:spPr>
        <a:xfrm>
          <a:off x="8092" y="869630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506D4-46ED-4657-9523-5B5129332428}">
      <dsp:nvSpPr>
        <dsp:cNvPr id="0" name=""/>
        <dsp:cNvSpPr/>
      </dsp:nvSpPr>
      <dsp:spPr>
        <a:xfrm>
          <a:off x="8092" y="179405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Step 1: Preprocessing</a:t>
          </a:r>
          <a:endParaRPr lang="en-US" sz="1700" kern="1200"/>
        </a:p>
      </dsp:txBody>
      <dsp:txXfrm>
        <a:off x="8092" y="1794058"/>
        <a:ext cx="2320312" cy="348046"/>
      </dsp:txXfrm>
    </dsp:sp>
    <dsp:sp modelId="{AD2A1C73-5CB1-4463-9B07-6C58E1D1D527}">
      <dsp:nvSpPr>
        <dsp:cNvPr id="0" name=""/>
        <dsp:cNvSpPr/>
      </dsp:nvSpPr>
      <dsp:spPr>
        <a:xfrm>
          <a:off x="8092" y="2194347"/>
          <a:ext cx="2320312" cy="12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Tokenize and encode the entire document corpus into dense vectors.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Store vectors in a high-performance search index (e.g., FAISS).</a:t>
          </a:r>
          <a:endParaRPr lang="en-US" sz="1300" kern="1200"/>
        </a:p>
      </dsp:txBody>
      <dsp:txXfrm>
        <a:off x="8092" y="2194347"/>
        <a:ext cx="2320312" cy="1287360"/>
      </dsp:txXfrm>
    </dsp:sp>
    <dsp:sp modelId="{7F6D7715-7497-4E66-9EAB-DEEFB6A7E0CD}">
      <dsp:nvSpPr>
        <dsp:cNvPr id="0" name=""/>
        <dsp:cNvSpPr/>
      </dsp:nvSpPr>
      <dsp:spPr>
        <a:xfrm>
          <a:off x="2734460" y="869630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0E40E-A4AD-4B03-BFFA-FDA681A4E505}">
      <dsp:nvSpPr>
        <dsp:cNvPr id="0" name=""/>
        <dsp:cNvSpPr/>
      </dsp:nvSpPr>
      <dsp:spPr>
        <a:xfrm>
          <a:off x="2734460" y="179405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Step 2: Query Encoding</a:t>
          </a:r>
          <a:endParaRPr lang="en-US" sz="1700" kern="1200"/>
        </a:p>
      </dsp:txBody>
      <dsp:txXfrm>
        <a:off x="2734460" y="1794058"/>
        <a:ext cx="2320312" cy="348046"/>
      </dsp:txXfrm>
    </dsp:sp>
    <dsp:sp modelId="{DABC64EF-3094-4BC5-9559-4FCD70B51841}">
      <dsp:nvSpPr>
        <dsp:cNvPr id="0" name=""/>
        <dsp:cNvSpPr/>
      </dsp:nvSpPr>
      <dsp:spPr>
        <a:xfrm>
          <a:off x="2734460" y="2194347"/>
          <a:ext cx="2320312" cy="12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Input query is tokenized and encoded into a dense vector using the query encoder.</a:t>
          </a:r>
          <a:endParaRPr lang="en-US" sz="1300" kern="1200"/>
        </a:p>
      </dsp:txBody>
      <dsp:txXfrm>
        <a:off x="2734460" y="2194347"/>
        <a:ext cx="2320312" cy="1287360"/>
      </dsp:txXfrm>
    </dsp:sp>
    <dsp:sp modelId="{F1D6CEF2-B204-41E4-9030-D2549FF24ACD}">
      <dsp:nvSpPr>
        <dsp:cNvPr id="0" name=""/>
        <dsp:cNvSpPr/>
      </dsp:nvSpPr>
      <dsp:spPr>
        <a:xfrm>
          <a:off x="5460827" y="869630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3FCA8-EFBC-480B-9F60-024A5611D6BD}">
      <dsp:nvSpPr>
        <dsp:cNvPr id="0" name=""/>
        <dsp:cNvSpPr/>
      </dsp:nvSpPr>
      <dsp:spPr>
        <a:xfrm>
          <a:off x="5460827" y="179405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Step 3: Similarity Search</a:t>
          </a:r>
          <a:endParaRPr lang="en-US" sz="1700" kern="1200"/>
        </a:p>
      </dsp:txBody>
      <dsp:txXfrm>
        <a:off x="5460827" y="1794058"/>
        <a:ext cx="2320312" cy="348046"/>
      </dsp:txXfrm>
    </dsp:sp>
    <dsp:sp modelId="{7976030C-93A5-4B33-83EA-3BE6BE0EE66A}">
      <dsp:nvSpPr>
        <dsp:cNvPr id="0" name=""/>
        <dsp:cNvSpPr/>
      </dsp:nvSpPr>
      <dsp:spPr>
        <a:xfrm>
          <a:off x="5460827" y="2194347"/>
          <a:ext cx="2320312" cy="12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Perform nearest-neighbor search to find the top-N most similar document vectors in the index.</a:t>
          </a:r>
          <a:endParaRPr lang="en-US" sz="1300" kern="1200"/>
        </a:p>
      </dsp:txBody>
      <dsp:txXfrm>
        <a:off x="5460827" y="2194347"/>
        <a:ext cx="2320312" cy="1287360"/>
      </dsp:txXfrm>
    </dsp:sp>
    <dsp:sp modelId="{145D453D-8A50-41EB-8671-9C82C77A022E}">
      <dsp:nvSpPr>
        <dsp:cNvPr id="0" name=""/>
        <dsp:cNvSpPr/>
      </dsp:nvSpPr>
      <dsp:spPr>
        <a:xfrm>
          <a:off x="8187194" y="869630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75D3D-EE17-4DF1-8E9D-3491F3EE1AFF}">
      <dsp:nvSpPr>
        <dsp:cNvPr id="0" name=""/>
        <dsp:cNvSpPr/>
      </dsp:nvSpPr>
      <dsp:spPr>
        <a:xfrm>
          <a:off x="8187194" y="179405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Step 4: Passage Selection</a:t>
          </a:r>
          <a:endParaRPr lang="en-US" sz="1700" kern="1200"/>
        </a:p>
      </dsp:txBody>
      <dsp:txXfrm>
        <a:off x="8187194" y="1794058"/>
        <a:ext cx="2320312" cy="348046"/>
      </dsp:txXfrm>
    </dsp:sp>
    <dsp:sp modelId="{23CACFB1-2EA6-47AF-B805-A76CD20CEC81}">
      <dsp:nvSpPr>
        <dsp:cNvPr id="0" name=""/>
        <dsp:cNvSpPr/>
      </dsp:nvSpPr>
      <dsp:spPr>
        <a:xfrm>
          <a:off x="8187194" y="2194347"/>
          <a:ext cx="2320312" cy="12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Retrieve and rank passages based on their relevance to the query.</a:t>
          </a:r>
          <a:endParaRPr lang="en-US" sz="1300" kern="1200"/>
        </a:p>
      </dsp:txBody>
      <dsp:txXfrm>
        <a:off x="8187194" y="2194347"/>
        <a:ext cx="2320312" cy="1287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FDD90-D547-9947-9F1F-F22A96C557D0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31BA7-00F2-B347-9A2E-29C924991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31BA7-00F2-B347-9A2E-29C9249914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6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31BA7-00F2-B347-9A2E-29C9249914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9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31BA7-00F2-B347-9A2E-29C9249914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1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8715-06FB-F25C-CD17-8D9EA37A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60358-59B0-3435-A1B0-53249FC3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67A5B-0F46-E07A-C83D-91972BE6E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19485-AE2D-5664-7B6B-2421D3C0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CF58E-2727-D9F8-0A61-FFDF4CCA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89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CC41-6A6D-F6C3-6F14-57993952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F3C40-993B-BB3C-CB81-9DB3527B4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C8014-93EA-B206-0891-D3A4DA3E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84916-5D88-B762-69A0-99B21241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D573E-60F0-4D0D-38F5-4A712BFB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0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80FF4-F578-C112-6149-F5222CE45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3C2BB-0DF3-3A91-A7D5-430A4C668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DD5F0-C8AC-A0A8-F8CA-B40BB898F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E1F9-3EA2-9674-1413-2F804BDA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7D8DE-C2DC-E80F-C1C3-5E68429A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5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A378-1844-A5AF-D18F-8D604C37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BD40-5EE9-B434-94E1-6D9E886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7EEB3-FAB3-EC22-D666-6491EA98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D1902-25E3-DB1A-504A-3A25949B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1800D-EF50-352F-C183-CF765991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2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F2C6-EDDA-ED0D-FA0D-5F992718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660C5-57F1-D30A-9CB3-01CDBF6AA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DC5E-F6EE-695D-3948-AD4E0A0C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14C8F-1194-AB6E-55A7-1ACDF9CC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18E27-0F39-147C-ED25-9A2BC1F5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4944-858E-C976-639A-06D65E08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1815-7B52-56FC-504F-6B02469E9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A523A-FB9D-69D5-D6A8-0864BBD53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A76C5-3C8C-8CBC-23A6-5D0ED53B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8114D-721B-39A5-180E-605FDB85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12E4A-9D08-C867-C0AF-C4DD7194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B8F9-89C0-74D2-241A-49FFCA85D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4518F-1906-782F-D21C-5DDE4673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208EE-845B-D6CF-F256-333D75493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3BA76-0066-8223-D79C-F62B91604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A8E8D-CE07-A559-F704-86D14B004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310D0-1E32-3597-A81D-015017F1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AEFEF-19FB-53A0-DFEF-8FBD10C3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91614-CF23-F0AD-F9BB-0F8469FC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5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EB8-929A-A4A0-A562-0BEBD058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C78EA-6AD0-7B6A-A1FB-BC13C473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1B707-A3C7-FFAA-95C9-C777B3BD5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7D712-18B9-4851-7ADE-58ADC082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BC25D-79FF-CF1B-CB92-442E1012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A9D36-D7FA-B6DB-2C4A-42AD2F17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BC034-EC3C-8C40-F681-AFF93F02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5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BF26-2164-6D87-FDE1-E51A08C3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1FC5-DB2E-6BD8-03B4-6095DCED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2B6AC-91C4-FDB8-BAEF-4577DEBCC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C4647-74DB-FCCB-831C-AF24A327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CD4BE-C7B9-87D2-7260-E6D57DE1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E9398-E350-4C08-7FEA-1315FC07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9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A57D-7E3A-6433-D03A-3F865D53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33B78-B0BA-538F-4E29-32F31E01A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5B065-FC6B-8E17-37F2-CE5E93AF6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1F644-A20D-DF3D-1B88-AF6C3359B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498D7-2B58-C56A-7C62-AB83B989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9000E-9923-6444-DD11-B1C3161E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8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B39DE-9172-6640-47D6-D47F82FA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58F61-64DE-8957-DE6B-1085C507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CA35-BD13-1CDB-32F9-51F010C3C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B6E3-0FF7-D47B-6478-4E08F953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22089-A0B7-C5C5-5A7C-7974CE36F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ython.langchain.com/v0.2/docs/tutorials/rag/#indexing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langchain.com/v0.2/docs/tutorials/rag/#index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F6749-F8F8-0AEF-7601-9785C0811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RAG </a:t>
            </a:r>
            <a:br>
              <a:rPr lang="en-US" sz="5400"/>
            </a:br>
            <a:r>
              <a:rPr lang="en-AU" sz="5400"/>
              <a:t>(Retrieval-Augmented Generation)</a:t>
            </a:r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7D018-FA03-4AE6-A8F8-75247DAC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Dr Maria Prokofieva</a:t>
            </a:r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lama wearing glasses and reading a book&#10;&#10;Description automatically generated">
            <a:extLst>
              <a:ext uri="{FF2B5EF4-FFF2-40B4-BE49-F238E27FC236}">
                <a16:creationId xmlns:a16="http://schemas.microsoft.com/office/drawing/2014/main" id="{29E7B11A-5135-E658-B793-5A2619A7B89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697" r="28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A0A86-170C-1C27-4072-FA5235B162ED}"/>
              </a:ext>
            </a:extLst>
          </p:cNvPr>
          <p:cNvSpPr txBox="1"/>
          <p:nvPr/>
        </p:nvSpPr>
        <p:spPr>
          <a:xfrm>
            <a:off x="9776881" y="270748"/>
            <a:ext cx="241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Powered by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LlamaIndex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D519D-8027-6898-E234-163946A7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AU" sz="5400" b="1" i="0" dirty="0">
                <a:effectLst/>
                <a:latin typeface="Manrope"/>
              </a:rPr>
              <a:t>Indexing</a:t>
            </a:r>
            <a:r>
              <a:rPr lang="en-AU" sz="5400" b="1" i="0" dirty="0">
                <a:effectLst/>
                <a:latin typeface="Manrope"/>
                <a:hlinkClick r:id="rId3" tooltip="Direct link to Indexing"/>
              </a:rPr>
              <a:t>​</a:t>
            </a:r>
            <a:br>
              <a:rPr lang="en-AU" sz="5400" b="1" i="0" dirty="0">
                <a:effectLst/>
                <a:latin typeface="Manrope"/>
              </a:rPr>
            </a:br>
            <a:endParaRPr lang="en-US" sz="5400" dirty="0"/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5" name="Content Placeholder 2">
            <a:extLst>
              <a:ext uri="{FF2B5EF4-FFF2-40B4-BE49-F238E27FC236}">
                <a16:creationId xmlns:a16="http://schemas.microsoft.com/office/drawing/2014/main" id="{EEA8CDA0-F925-6A19-8217-980990D66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9985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6174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D519D-8027-6898-E234-163946A7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AU" sz="4800" b="1" i="0">
                <a:effectLst/>
                <a:latin typeface="Manrope"/>
              </a:rPr>
              <a:t>Indexing</a:t>
            </a:r>
            <a:r>
              <a:rPr lang="en-AU" sz="4800" b="1" i="0">
                <a:effectLst/>
                <a:latin typeface="Manrope"/>
                <a:hlinkClick r:id="rId3" tooltip="Direct link to Indexing"/>
              </a:rPr>
              <a:t>​</a:t>
            </a:r>
            <a:br>
              <a:rPr lang="en-AU" sz="4800" b="1" i="0">
                <a:effectLst/>
                <a:latin typeface="Manrope"/>
              </a:rPr>
            </a:br>
            <a:endParaRPr lang="en-US" sz="4800"/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dex_diagram">
            <a:extLst>
              <a:ext uri="{FF2B5EF4-FFF2-40B4-BE49-F238E27FC236}">
                <a16:creationId xmlns:a16="http://schemas.microsoft.com/office/drawing/2014/main" id="{335F4D3B-414C-7F2B-F7EB-2F0204653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0251" y="2290936"/>
            <a:ext cx="7879305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4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DC64-BFA3-EFDE-7354-3AE5BA7A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AU" sz="3400"/>
              <a:t>The Retrieval Component</a:t>
            </a:r>
            <a:endParaRPr lang="en-US" sz="3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99616-E750-7593-56A2-40CA6F605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80" y="2389730"/>
            <a:ext cx="4935220" cy="3611991"/>
          </a:xfrm>
        </p:spPr>
        <p:txBody>
          <a:bodyPr>
            <a:noAutofit/>
          </a:bodyPr>
          <a:lstStyle/>
          <a:p>
            <a:r>
              <a:rPr lang="en-AU" sz="2000" dirty="0"/>
              <a:t>Retriever Model: Dense Passage Retriever (DPR)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Dual-Encoder Architecture: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Query  (question) encoder:</a:t>
            </a:r>
            <a:r>
              <a:rPr lang="en-AU" sz="2000" dirty="0"/>
              <a:t> Converts the input query into a dense vector representation.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Document (passage) Encoder:</a:t>
            </a:r>
            <a:r>
              <a:rPr lang="en-AU" sz="2000" dirty="0"/>
              <a:t> Converts each passage/document in the corpus into dense vectors.</a:t>
            </a:r>
          </a:p>
          <a:p>
            <a:r>
              <a:rPr lang="en-AU" sz="2000" b="1" dirty="0"/>
              <a:t>Similarity Search:</a:t>
            </a:r>
            <a:r>
              <a:rPr lang="en-AU" sz="2000" dirty="0"/>
              <a:t> Matches the query vector against document vectors to find the most relevant passages.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F2806-592C-12B0-4110-44A0390E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92" y="625683"/>
            <a:ext cx="6185271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8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34AE-CC4A-2D45-9943-EB1CA7B9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How Retrieval is Performed on a Large Corpus</a:t>
            </a:r>
            <a:br>
              <a:rPr lang="en-AU" b="1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8B7735-2CEF-2E2C-9F1C-9370A812E79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18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05478-B712-226C-385C-F2740E9E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AU" sz="5200" b="1"/>
              <a:t>The Generation Component</a:t>
            </a:r>
            <a:endParaRPr lang="en-US" sz="5200"/>
          </a:p>
        </p:txBody>
      </p:sp>
      <p:sp>
        <p:nvSpPr>
          <p:cNvPr id="11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E2DA-4C62-9106-5C14-D31D50CA0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500"/>
              <a:t>A generative model to incorporate the content of the retrieved passages into the generation process:</a:t>
            </a:r>
          </a:p>
          <a:p>
            <a:r>
              <a:rPr lang="en-AU" sz="1500" b="1"/>
              <a:t>BART:</a:t>
            </a:r>
            <a:r>
              <a:rPr lang="en-AU" sz="1500"/>
              <a:t> </a:t>
            </a:r>
          </a:p>
          <a:p>
            <a:pPr lvl="1"/>
            <a:r>
              <a:rPr lang="en-AU" sz="1500"/>
              <a:t>bidirectional</a:t>
            </a:r>
          </a:p>
          <a:p>
            <a:pPr lvl="1"/>
            <a:r>
              <a:rPr lang="en-AU" sz="1500"/>
              <a:t>encodes both the query and the retrieved passages together</a:t>
            </a:r>
          </a:p>
          <a:p>
            <a:r>
              <a:rPr lang="en-AU" sz="1500" b="1"/>
              <a:t>GPT:</a:t>
            </a:r>
            <a:r>
              <a:rPr lang="en-AU" sz="1500"/>
              <a:t> </a:t>
            </a:r>
          </a:p>
          <a:p>
            <a:pPr lvl="1"/>
            <a:r>
              <a:rPr lang="en-AU" sz="1500"/>
              <a:t>uses the retrieved passages as part of the input context and generates a response by predicting the next token in a sequence</a:t>
            </a:r>
          </a:p>
          <a:p>
            <a:pPr lvl="1"/>
            <a:r>
              <a:rPr lang="en-AU" sz="1500"/>
              <a:t>checks that the generated text remains aligned with the content of the passages.</a:t>
            </a:r>
          </a:p>
          <a:p>
            <a:pPr lvl="1"/>
            <a:endParaRPr lang="en-AU" sz="1500"/>
          </a:p>
          <a:p>
            <a:endParaRPr lang="en-US" sz="15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5B5FB551-635B-2089-1249-8BE7C048D9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922" r="21200" b="-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6D3DD-5BE7-C30A-BA21-BDC14B84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AU" sz="5400"/>
              <a:t>Applications of RAG</a:t>
            </a:r>
            <a:endParaRPr lang="en-US" sz="540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58AD978-6223-F428-328A-1700C70BBE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225" r="5330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6CE7-F95C-BD36-87F3-45C5658DA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AU" sz="2200" b="1" dirty="0"/>
              <a:t>Open-domain Question Answering</a:t>
            </a:r>
            <a:r>
              <a:rPr lang="en-AU" sz="2200" dirty="0"/>
              <a:t>: Providing accurate answers from large knowledge bases.</a:t>
            </a:r>
          </a:p>
          <a:p>
            <a:r>
              <a:rPr lang="en-AU" sz="2200" b="1" dirty="0"/>
              <a:t>Knowledge-Enhanced Dialogue Systems</a:t>
            </a:r>
            <a:r>
              <a:rPr lang="en-AU" sz="2200" dirty="0"/>
              <a:t>: Improving chatbot responses with external data.</a:t>
            </a:r>
          </a:p>
          <a:p>
            <a:r>
              <a:rPr lang="en-AU" sz="2200" b="1" dirty="0"/>
              <a:t>Fact-Checking</a:t>
            </a:r>
            <a:r>
              <a:rPr lang="en-AU" sz="2200" dirty="0"/>
              <a:t>: Verifying information using external sources.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81671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F4C44-CF21-D7B1-2DEA-D659E577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AU" sz="5400" b="1"/>
              <a:t>Advantages of RAG</a:t>
            </a:r>
            <a:endParaRPr lang="en-US" sz="5400"/>
          </a:p>
        </p:txBody>
      </p:sp>
      <p:pic>
        <p:nvPicPr>
          <p:cNvPr id="5" name="Picture 4" descr="Colourful shapes and patterns">
            <a:extLst>
              <a:ext uri="{FF2B5EF4-FFF2-40B4-BE49-F238E27FC236}">
                <a16:creationId xmlns:a16="http://schemas.microsoft.com/office/drawing/2014/main" id="{A10EA200-0A47-6FCA-193D-6B0804FDD1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306" r="32249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16641-C8D8-C55D-81DA-4F217235C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200"/>
              <a:t>Enhanced accuracy through the integration of external knowledge.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200"/>
              <a:t>Flexibility in adapting to various NLP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200"/>
              <a:t>Improved performance in comparison to purely generative models.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559832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49DE-7DE1-7278-8E25-91356581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AU" sz="3200" b="1"/>
              <a:t>Challenges and Considerations</a:t>
            </a:r>
            <a:endParaRPr lang="en-US" sz="32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B3E71-BF9D-FA2E-2BA5-D5CC57AB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000"/>
              <a:t>Computational complexity and resource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/>
              <a:t>Potential challenges in training and fine-tuning.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/>
              <a:t>Ethical considerations when using RAG for sensitive information retrieval.</a:t>
            </a:r>
          </a:p>
          <a:p>
            <a:endParaRPr lang="en-US" sz="2000"/>
          </a:p>
        </p:txBody>
      </p:sp>
      <p:pic>
        <p:nvPicPr>
          <p:cNvPr id="5" name="Picture 4" descr="Geometric shapes on a wooden background">
            <a:extLst>
              <a:ext uri="{FF2B5EF4-FFF2-40B4-BE49-F238E27FC236}">
                <a16:creationId xmlns:a16="http://schemas.microsoft.com/office/drawing/2014/main" id="{7928ED6D-57D5-3A5F-AE39-F82900C1B4B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544" r="24790"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08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2DE26-F477-8838-4161-D4E46C56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Let’s practice</a:t>
            </a:r>
          </a:p>
        </p:txBody>
      </p:sp>
      <p:pic>
        <p:nvPicPr>
          <p:cNvPr id="4" name="Picture 3" descr="Close-up of hopscotch on a sidewalk">
            <a:extLst>
              <a:ext uri="{FF2B5EF4-FFF2-40B4-BE49-F238E27FC236}">
                <a16:creationId xmlns:a16="http://schemas.microsoft.com/office/drawing/2014/main" id="{25984B12-B324-A8DF-4B73-50D4002AFE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09" r="29573"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31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lled blueprint designs">
            <a:extLst>
              <a:ext uri="{FF2B5EF4-FFF2-40B4-BE49-F238E27FC236}">
                <a16:creationId xmlns:a16="http://schemas.microsoft.com/office/drawing/2014/main" id="{6FD326AF-9A20-5605-FD8D-EA187BABF97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788" r="1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D1B80-0E56-47E3-84D8-4775E267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What we will cover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BF44D-D020-F159-E187-BB4FB9FE1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Limitations of LLMs</a:t>
            </a:r>
          </a:p>
          <a:p>
            <a:r>
              <a:rPr lang="en-US" sz="1700"/>
              <a:t>What is RAG</a:t>
            </a:r>
          </a:p>
          <a:p>
            <a:r>
              <a:rPr lang="en-US" sz="1700"/>
              <a:t>RAG architecture</a:t>
            </a:r>
          </a:p>
          <a:p>
            <a:r>
              <a:rPr lang="en-US" sz="1700"/>
              <a:t>RAG components</a:t>
            </a:r>
          </a:p>
          <a:p>
            <a:r>
              <a:rPr lang="en-US" sz="1700"/>
              <a:t>Applications and challenges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96945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D571-E2B9-013F-4092-6667BE6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What’s wrong with LLMs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AD717-57CF-7190-D99A-F3AC6D5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AU" sz="2000" dirty="0">
                <a:solidFill>
                  <a:schemeClr val="accent6">
                    <a:lumMod val="50000"/>
                  </a:schemeClr>
                </a:solidFill>
              </a:rPr>
              <a:t>“Timed” knowledge:</a:t>
            </a:r>
          </a:p>
          <a:p>
            <a:pPr lvl="1"/>
            <a:r>
              <a:rPr lang="en-AU" sz="2000" dirty="0"/>
              <a:t>Traditional LLMs are trained on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large</a:t>
            </a:r>
            <a:r>
              <a:rPr lang="en-AU" sz="2000" dirty="0"/>
              <a:t> datasets up to a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certain point in time</a:t>
            </a:r>
            <a:r>
              <a:rPr lang="en-AU" sz="2000" dirty="0"/>
              <a:t>.</a:t>
            </a:r>
          </a:p>
          <a:p>
            <a:pPr lvl="1"/>
            <a:r>
              <a:rPr lang="en-AU" sz="2000" dirty="0"/>
              <a:t>No updates since training</a:t>
            </a:r>
          </a:p>
          <a:p>
            <a:pPr marL="0" indent="0">
              <a:buNone/>
            </a:pPr>
            <a:r>
              <a:rPr lang="en-AU" sz="2000" b="1" dirty="0"/>
              <a:t>Problem</a:t>
            </a:r>
            <a:r>
              <a:rPr lang="en-AU" sz="2000" dirty="0"/>
              <a:t>: How to retrieve and incorporate the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most recent and relevant</a:t>
            </a:r>
            <a:r>
              <a:rPr lang="en-AU" sz="2000" dirty="0"/>
              <a:t> information from external sources?</a:t>
            </a:r>
          </a:p>
          <a:p>
            <a:r>
              <a:rPr lang="en-AU" sz="2000" dirty="0">
                <a:solidFill>
                  <a:schemeClr val="accent6">
                    <a:lumMod val="50000"/>
                  </a:schemeClr>
                </a:solidFill>
              </a:rPr>
              <a:t>Lack knowledge in niche topics </a:t>
            </a:r>
          </a:p>
          <a:p>
            <a:pPr lvl="1"/>
            <a:r>
              <a:rPr lang="en-AU" sz="2000" dirty="0"/>
              <a:t>LLM is trained on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extensive</a:t>
            </a:r>
            <a:r>
              <a:rPr lang="en-AU" sz="2000" dirty="0"/>
              <a:t> but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broad</a:t>
            </a:r>
            <a:r>
              <a:rPr lang="en-AU" sz="2000" dirty="0"/>
              <a:t> data</a:t>
            </a:r>
          </a:p>
          <a:p>
            <a:pPr marL="0" indent="0">
              <a:buNone/>
            </a:pPr>
            <a:r>
              <a:rPr lang="en-AU" sz="2000" b="1" dirty="0"/>
              <a:t>Problem 1</a:t>
            </a:r>
            <a:r>
              <a:rPr lang="en-AU" sz="2000" dirty="0"/>
              <a:t>: How to incorporate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precise</a:t>
            </a:r>
            <a:r>
              <a:rPr lang="en-AU" sz="2000" dirty="0"/>
              <a:t> data with a vast corpus of documents?</a:t>
            </a:r>
          </a:p>
          <a:p>
            <a:pPr marL="0" indent="0">
              <a:buNone/>
            </a:pPr>
            <a:r>
              <a:rPr lang="en-AU" sz="2000" b="1" dirty="0"/>
              <a:t>Problem 2: </a:t>
            </a:r>
            <a:r>
              <a:rPr lang="en-AU" sz="2000" dirty="0"/>
              <a:t>How to make retrieved information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more context-aware and relevant</a:t>
            </a:r>
            <a:r>
              <a:rPr lang="en-AU" sz="2000" dirty="0"/>
              <a:t>?</a:t>
            </a:r>
            <a:endParaRPr lang="en-US" sz="2000" dirty="0"/>
          </a:p>
        </p:txBody>
      </p:sp>
      <p:pic>
        <p:nvPicPr>
          <p:cNvPr id="5" name="Picture 4" descr="A question mark in a hole in blue paper&#10;&#10;Description automatically generated">
            <a:extLst>
              <a:ext uri="{FF2B5EF4-FFF2-40B4-BE49-F238E27FC236}">
                <a16:creationId xmlns:a16="http://schemas.microsoft.com/office/drawing/2014/main" id="{CA44E62D-1E83-8A7D-DA64-0B366895A7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332" r="2452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8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D571-E2B9-013F-4092-6667BE6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What’s wrong with LLMs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AD717-57CF-7190-D99A-F3AC6D5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AU" sz="2000" b="1" dirty="0"/>
              <a:t>Hallucinations</a:t>
            </a:r>
            <a:r>
              <a:rPr lang="en-AU" sz="2000" dirty="0"/>
              <a:t>:  LLMs sometimes generate plausible but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incorrect</a:t>
            </a:r>
            <a:r>
              <a:rPr lang="en-AU" sz="2000" dirty="0"/>
              <a:t> information </a:t>
            </a:r>
          </a:p>
          <a:p>
            <a:pPr marL="0" indent="0">
              <a:buNone/>
            </a:pPr>
            <a:r>
              <a:rPr lang="en-AU" sz="2000" b="1" dirty="0"/>
              <a:t>Problem</a:t>
            </a:r>
            <a:r>
              <a:rPr lang="en-AU" sz="2000" dirty="0"/>
              <a:t>: How to incorporate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factual</a:t>
            </a:r>
            <a:r>
              <a:rPr lang="en-AU" sz="2000" dirty="0"/>
              <a:t> data from external sources?</a:t>
            </a:r>
          </a:p>
          <a:p>
            <a:r>
              <a:rPr lang="en-AU" sz="2000" b="1" dirty="0"/>
              <a:t>Multi-domain applicability:</a:t>
            </a:r>
            <a:r>
              <a:rPr lang="en-AU" sz="2000" dirty="0"/>
              <a:t> </a:t>
            </a:r>
          </a:p>
          <a:p>
            <a:pPr marL="0" indent="0">
              <a:buNone/>
            </a:pPr>
            <a:r>
              <a:rPr lang="en-AU" sz="2000" b="1" dirty="0"/>
              <a:t>Problem</a:t>
            </a:r>
            <a:r>
              <a:rPr lang="en-AU" sz="2000" dirty="0"/>
              <a:t>: How to make models to operate across various domains, especially those where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specific, up-to-date information is crucial</a:t>
            </a:r>
            <a:r>
              <a:rPr lang="en-AU" sz="2000" dirty="0"/>
              <a:t>, such as legal, medical, or technical fields?</a:t>
            </a:r>
          </a:p>
          <a:p>
            <a:r>
              <a:rPr lang="en-AU" sz="2000" dirty="0"/>
              <a:t>LLMs are… LARGE and retraining is expensive!</a:t>
            </a:r>
          </a:p>
          <a:p>
            <a:pPr marL="0" indent="0">
              <a:buNone/>
            </a:pPr>
            <a:r>
              <a:rPr lang="en-AU" sz="2000" b="1" dirty="0"/>
              <a:t>Problem</a:t>
            </a:r>
            <a:r>
              <a:rPr lang="en-AU" sz="2000" dirty="0"/>
              <a:t>: How to incorporate LARGE external data without retraining?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4E62D-1E83-8A7D-DA64-0B366895A7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546" r="28386"/>
          <a:stretch/>
        </p:blipFill>
        <p:spPr>
          <a:xfrm>
            <a:off x="7649949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51FF6-C2AE-1D0E-175A-A023C8FE1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Solution: RAG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DACA2-3748-1F1E-0E3C-3503AD9D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AU" sz="2200" b="0" i="0" dirty="0">
                <a:effectLst/>
                <a:latin typeface="Public Sans"/>
              </a:rPr>
              <a:t>augmenting LLM knowledge with additional data</a:t>
            </a:r>
          </a:p>
          <a:p>
            <a:pPr marL="0" indent="0">
              <a:buNone/>
            </a:pPr>
            <a:r>
              <a:rPr lang="en-AU" sz="4000" dirty="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R</a:t>
            </a:r>
            <a:r>
              <a:rPr lang="en-AU" sz="2400" dirty="0">
                <a:solidFill>
                  <a:srgbClr val="1C1E21"/>
                </a:solidFill>
                <a:latin typeface="Public Sans"/>
              </a:rPr>
              <a:t>etrieval:</a:t>
            </a:r>
            <a:r>
              <a:rPr lang="ru-RU" sz="2400" dirty="0">
                <a:solidFill>
                  <a:srgbClr val="1C1E21"/>
                </a:solidFill>
                <a:latin typeface="Public Sans"/>
              </a:rPr>
              <a:t> </a:t>
            </a:r>
          </a:p>
          <a:p>
            <a:pPr lvl="1"/>
            <a:r>
              <a:rPr lang="en-AU" sz="1800" dirty="0"/>
              <a:t>searching for and extracting relevant information from a large corpus, database, or knowledge base.</a:t>
            </a:r>
            <a:endParaRPr lang="en-AU" sz="1800" dirty="0">
              <a:latin typeface="Public Sans"/>
            </a:endParaRPr>
          </a:p>
          <a:p>
            <a:pPr marL="0" indent="0">
              <a:buNone/>
            </a:pPr>
            <a:r>
              <a:rPr lang="en-AU" sz="4000" dirty="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A</a:t>
            </a:r>
            <a:r>
              <a:rPr lang="en-AU" sz="2400" dirty="0">
                <a:solidFill>
                  <a:srgbClr val="1C1E21"/>
                </a:solidFill>
                <a:latin typeface="Public Sans"/>
              </a:rPr>
              <a:t>ugmented:</a:t>
            </a:r>
          </a:p>
          <a:p>
            <a:pPr lvl="1"/>
            <a:r>
              <a:rPr lang="en-AU" sz="1800" dirty="0">
                <a:latin typeface="Public Sans"/>
              </a:rPr>
              <a:t>e</a:t>
            </a:r>
            <a:r>
              <a:rPr lang="en-AU" sz="1800" dirty="0"/>
              <a:t>nhanced or supplemented with additional information or capabilities</a:t>
            </a:r>
            <a:endParaRPr lang="en-AU" sz="1800" dirty="0">
              <a:latin typeface="Public Sans"/>
            </a:endParaRPr>
          </a:p>
          <a:p>
            <a:pPr marL="0" indent="0">
              <a:buNone/>
            </a:pPr>
            <a:r>
              <a:rPr lang="en-AU" sz="4000" dirty="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G</a:t>
            </a:r>
            <a:r>
              <a:rPr lang="en-AU" sz="2400" dirty="0">
                <a:solidFill>
                  <a:srgbClr val="1C1E21"/>
                </a:solidFill>
                <a:latin typeface="Public Sans"/>
              </a:rPr>
              <a:t>eneration:</a:t>
            </a:r>
          </a:p>
          <a:p>
            <a:pPr lvl="1"/>
            <a:r>
              <a:rPr lang="en-AU" sz="1800" dirty="0"/>
              <a:t>creation or production of text from the model based on input data and learned patterns.</a:t>
            </a:r>
            <a:endParaRPr lang="en-US" sz="1800" dirty="0"/>
          </a:p>
        </p:txBody>
      </p:sp>
      <p:pic>
        <p:nvPicPr>
          <p:cNvPr id="5" name="Picture 4" descr="A stack of books with hands sticking out of the top&#10;&#10;Description automatically generated">
            <a:extLst>
              <a:ext uri="{FF2B5EF4-FFF2-40B4-BE49-F238E27FC236}">
                <a16:creationId xmlns:a16="http://schemas.microsoft.com/office/drawing/2014/main" id="{FCA19ACB-401C-9503-1AA1-C89C9DA81D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48" r="7700" b="2"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1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1FF6-C2AE-1D0E-175A-A023C8FE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</a:t>
            </a:r>
            <a:r>
              <a:rPr lang="en-AU"/>
              <a:t>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DACA2-3748-1F1E-0E3C-3503AD9D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0" y="1690688"/>
            <a:ext cx="4578626" cy="3839679"/>
          </a:xfrm>
        </p:spPr>
        <p:txBody>
          <a:bodyPr>
            <a:noAutofit/>
          </a:bodyPr>
          <a:lstStyle/>
          <a:p>
            <a:r>
              <a:rPr lang="en-AU" sz="200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R</a:t>
            </a:r>
            <a:r>
              <a:rPr lang="en-AU" sz="2000">
                <a:solidFill>
                  <a:srgbClr val="1C1E21"/>
                </a:solidFill>
                <a:latin typeface="Public Sans"/>
              </a:rPr>
              <a:t>etrieval:</a:t>
            </a:r>
          </a:p>
          <a:p>
            <a:pPr lvl="1"/>
            <a:r>
              <a:rPr lang="en-AU" sz="2000"/>
              <a:t>identifying and pulling in specific documents, passages, or data points that are relevant to the user's query. </a:t>
            </a:r>
          </a:p>
          <a:p>
            <a:r>
              <a:rPr lang="en-AU" sz="200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A</a:t>
            </a:r>
            <a:r>
              <a:rPr lang="en-AU" sz="2000">
                <a:solidFill>
                  <a:srgbClr val="1C1E21"/>
                </a:solidFill>
                <a:latin typeface="Public Sans"/>
              </a:rPr>
              <a:t>ugmented:</a:t>
            </a:r>
          </a:p>
          <a:p>
            <a:pPr lvl="1"/>
            <a:r>
              <a:rPr lang="en-AU" sz="2000"/>
              <a:t>using the retrieved information to improve the generation process. </a:t>
            </a:r>
          </a:p>
          <a:p>
            <a:pPr lvl="1"/>
            <a:r>
              <a:rPr lang="en-AU" sz="2000"/>
              <a:t>the model's internal knowledge is “augmented”</a:t>
            </a:r>
            <a:endParaRPr lang="en-AU" sz="2000">
              <a:solidFill>
                <a:srgbClr val="1C1E21"/>
              </a:solidFill>
              <a:latin typeface="Public Sans"/>
            </a:endParaRPr>
          </a:p>
          <a:p>
            <a:r>
              <a:rPr lang="en-AU" sz="200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G</a:t>
            </a:r>
            <a:r>
              <a:rPr lang="en-AU" sz="2000">
                <a:solidFill>
                  <a:srgbClr val="1C1E21"/>
                </a:solidFill>
                <a:latin typeface="Public Sans"/>
              </a:rPr>
              <a:t>eneration:</a:t>
            </a:r>
          </a:p>
          <a:p>
            <a:pPr lvl="1"/>
            <a:r>
              <a:rPr lang="en-AU" sz="2000"/>
              <a:t>the model generates output by synthesizing the retrieved data with its own language understanding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FEDF3-F1F7-4C86-8813-605494D82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651" y="2020964"/>
            <a:ext cx="6261349" cy="350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5C86D-107B-E984-FEC6-FF5ECFAB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Stages in RAG</a:t>
            </a:r>
          </a:p>
        </p:txBody>
      </p:sp>
      <p:sp>
        <p:nvSpPr>
          <p:cNvPr id="12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8DDB8-22D4-AD94-641A-C43A26E4F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AU" sz="2000" b="1" i="0">
                <a:effectLst/>
                <a:latin typeface="Public Sans"/>
              </a:rPr>
              <a:t>Indexing</a:t>
            </a:r>
            <a:endParaRPr lang="en-AU" sz="2000">
              <a:latin typeface="Public Sans"/>
            </a:endParaRPr>
          </a:p>
          <a:p>
            <a:pPr lvl="1"/>
            <a:r>
              <a:rPr lang="en-AU" sz="2000" b="0" i="0">
                <a:effectLst/>
                <a:latin typeface="Public Sans"/>
              </a:rPr>
              <a:t>a pipeline for ingesting data from a source and indexing it. </a:t>
            </a:r>
          </a:p>
          <a:p>
            <a:pPr lvl="1"/>
            <a:r>
              <a:rPr lang="en-AU" sz="2000" b="0" i="1">
                <a:effectLst/>
                <a:latin typeface="Public Sans"/>
              </a:rPr>
              <a:t>This usually happens offline.</a:t>
            </a:r>
            <a:endParaRPr lang="en-AU" sz="2000" b="0" i="0">
              <a:effectLst/>
              <a:latin typeface="Public Sans"/>
            </a:endParaRPr>
          </a:p>
          <a:p>
            <a:r>
              <a:rPr lang="en-AU" sz="2000" b="1" i="0">
                <a:effectLst/>
                <a:latin typeface="Public Sans"/>
              </a:rPr>
              <a:t>Retrieval and generation</a:t>
            </a:r>
            <a:r>
              <a:rPr lang="en-AU" sz="2000" b="0" i="0">
                <a:effectLst/>
                <a:latin typeface="Public Sans"/>
              </a:rPr>
              <a:t>: </a:t>
            </a:r>
          </a:p>
          <a:p>
            <a:pPr lvl="1"/>
            <a:r>
              <a:rPr lang="en-AU" sz="2000" b="0" i="0">
                <a:effectLst/>
                <a:latin typeface="Public Sans"/>
              </a:rPr>
              <a:t>the actual RAG chain, which takes the user query at run time and retrieves the relevant data from the index, then passes that to the model.</a:t>
            </a:r>
          </a:p>
          <a:p>
            <a:endParaRPr lang="en-US" sz="2000"/>
          </a:p>
        </p:txBody>
      </p:sp>
      <p:pic>
        <p:nvPicPr>
          <p:cNvPr id="5" name="Picture 4" descr="Hands typing on a computer&#10;&#10;Description automatically generated">
            <a:extLst>
              <a:ext uri="{FF2B5EF4-FFF2-40B4-BE49-F238E27FC236}">
                <a16:creationId xmlns:a16="http://schemas.microsoft.com/office/drawing/2014/main" id="{2149B036-9FAF-5E14-0826-BB622AF8EF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555" r="24568" b="-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55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4172-EF21-308C-1B5C-FB23C630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62" y="680482"/>
            <a:ext cx="2955852" cy="32831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RAG workflow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9675E-7CB7-98DA-3B43-E8F61613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74" y="1076282"/>
            <a:ext cx="6052010" cy="47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85D17-FF59-74FD-B5CB-2FFAD164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AU" sz="3400"/>
              <a:t>Indexing</a:t>
            </a:r>
            <a:endParaRPr lang="en-US" sz="3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62743-512E-7FAD-622F-7E2B80D96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AU" sz="1800"/>
              <a:t>Established concept in the context of information retrieval, databases, and search engines </a:t>
            </a:r>
          </a:p>
          <a:p>
            <a:r>
              <a:rPr lang="en-AU" sz="1800"/>
              <a:t>The process of organizing and structuring data in a way that makes it easy and efficient to search, retrieve, and access relevant information</a:t>
            </a:r>
          </a:p>
          <a:p>
            <a:r>
              <a:rPr lang="en-AU" sz="1800"/>
              <a:t>Or</a:t>
            </a:r>
          </a:p>
          <a:p>
            <a:pPr marL="0" indent="0">
              <a:buNone/>
            </a:pPr>
            <a:r>
              <a:rPr lang="en-AU" sz="1800">
                <a:latin typeface="-apple-system"/>
              </a:rPr>
              <a:t>= </a:t>
            </a:r>
            <a:r>
              <a:rPr lang="en-AU" sz="1800" b="0" i="0">
                <a:effectLst/>
                <a:latin typeface="-apple-system"/>
              </a:rPr>
              <a:t>searchable database of information</a:t>
            </a:r>
            <a:endParaRPr lang="en-US" sz="1800"/>
          </a:p>
        </p:txBody>
      </p:sp>
      <p:pic>
        <p:nvPicPr>
          <p:cNvPr id="5" name="Picture 4" descr="Close up of a file folder with alphabets&#10;&#10;Description automatically generated">
            <a:extLst>
              <a:ext uri="{FF2B5EF4-FFF2-40B4-BE49-F238E27FC236}">
                <a16:creationId xmlns:a16="http://schemas.microsoft.com/office/drawing/2014/main" id="{EEA0044A-202A-5D81-BA01-840AF0F4B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1251831"/>
            <a:ext cx="6440424" cy="42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14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7043</TotalTime>
  <Words>820</Words>
  <Application>Microsoft Macintosh PowerPoint</Application>
  <PresentationFormat>Widescreen</PresentationFormat>
  <Paragraphs>109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Manrope</vt:lpstr>
      <vt:lpstr>Public Sans</vt:lpstr>
      <vt:lpstr>Office Theme</vt:lpstr>
      <vt:lpstr>RAG  (Retrieval-Augmented Generation)</vt:lpstr>
      <vt:lpstr>What we will cover</vt:lpstr>
      <vt:lpstr>What’s wrong with LLMs</vt:lpstr>
      <vt:lpstr>What’s wrong with LLMs</vt:lpstr>
      <vt:lpstr>Solution: RAG</vt:lpstr>
      <vt:lpstr>Steps</vt:lpstr>
      <vt:lpstr>Stages in RAG</vt:lpstr>
      <vt:lpstr>RAG workflow</vt:lpstr>
      <vt:lpstr>Indexing</vt:lpstr>
      <vt:lpstr>Indexing​ </vt:lpstr>
      <vt:lpstr>Indexing​ </vt:lpstr>
      <vt:lpstr>The Retrieval Component</vt:lpstr>
      <vt:lpstr>How Retrieval is Performed on a Large Corpus </vt:lpstr>
      <vt:lpstr>The Generation Component</vt:lpstr>
      <vt:lpstr>Applications of RAG</vt:lpstr>
      <vt:lpstr>Advantages of RAG</vt:lpstr>
      <vt:lpstr>Challenges and Considerations</vt:lpstr>
      <vt:lpstr>Let’s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Prokofieva</dc:creator>
  <cp:lastModifiedBy>Maria Prokofieva</cp:lastModifiedBy>
  <cp:revision>6</cp:revision>
  <dcterms:created xsi:type="dcterms:W3CDTF">2024-08-12T18:13:12Z</dcterms:created>
  <dcterms:modified xsi:type="dcterms:W3CDTF">2024-08-17T15:36:36Z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7dc88d9-fa17-47eb-a208-3e66f59d50e5_Enabled">
    <vt:lpwstr>true</vt:lpwstr>
  </property>
  <property fmtid="{D5CDD505-2E9C-101B-9397-08002B2CF9AE}" pid="3" name="MSIP_Label_d7dc88d9-fa17-47eb-a208-3e66f59d50e5_SetDate">
    <vt:lpwstr>2024-08-12T18:13:12Z</vt:lpwstr>
  </property>
  <property fmtid="{D5CDD505-2E9C-101B-9397-08002B2CF9AE}" pid="4" name="MSIP_Label_d7dc88d9-fa17-47eb-a208-3e66f59d50e5_Method">
    <vt:lpwstr>Standard</vt:lpwstr>
  </property>
  <property fmtid="{D5CDD505-2E9C-101B-9397-08002B2CF9AE}" pid="5" name="MSIP_Label_d7dc88d9-fa17-47eb-a208-3e66f59d50e5_Name">
    <vt:lpwstr>Internal</vt:lpwstr>
  </property>
  <property fmtid="{D5CDD505-2E9C-101B-9397-08002B2CF9AE}" pid="6" name="MSIP_Label_d7dc88d9-fa17-47eb-a208-3e66f59d50e5_SiteId">
    <vt:lpwstr>d51ba343-9258-4ea6-9907-426d8c84ec12</vt:lpwstr>
  </property>
  <property fmtid="{D5CDD505-2E9C-101B-9397-08002B2CF9AE}" pid="7" name="MSIP_Label_d7dc88d9-fa17-47eb-a208-3e66f59d50e5_ActionId">
    <vt:lpwstr>c712bcf4-42b0-43aa-bbe8-4818bf2465aa</vt:lpwstr>
  </property>
  <property fmtid="{D5CDD505-2E9C-101B-9397-08002B2CF9AE}" pid="8" name="MSIP_Label_d7dc88d9-fa17-47eb-a208-3e66f59d50e5_ContentBits">
    <vt:lpwstr>0</vt:lpwstr>
  </property>
</Properties>
</file>